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20"/>
  </p:notesMasterIdLst>
  <p:handoutMasterIdLst>
    <p:handoutMasterId r:id="rId21"/>
  </p:handoutMasterIdLst>
  <p:sldIdLst>
    <p:sldId id="410" r:id="rId5"/>
    <p:sldId id="383" r:id="rId6"/>
    <p:sldId id="409" r:id="rId7"/>
    <p:sldId id="389" r:id="rId8"/>
    <p:sldId id="391" r:id="rId9"/>
    <p:sldId id="397" r:id="rId10"/>
    <p:sldId id="408" r:id="rId11"/>
    <p:sldId id="407" r:id="rId12"/>
    <p:sldId id="411" r:id="rId13"/>
    <p:sldId id="412" r:id="rId14"/>
    <p:sldId id="413" r:id="rId15"/>
    <p:sldId id="414" r:id="rId16"/>
    <p:sldId id="415" r:id="rId17"/>
    <p:sldId id="416" r:id="rId18"/>
    <p:sldId id="417" r:id="rId19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eu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685" autoAdjust="0"/>
    <p:restoredTop sz="96747" autoAdjust="0"/>
  </p:normalViewPr>
  <p:slideViewPr>
    <p:cSldViewPr snapToGrid="0">
      <p:cViewPr varScale="1">
        <p:scale>
          <a:sx n="42" d="100"/>
          <a:sy n="42" d="100"/>
        </p:scale>
        <p:origin x="72" y="93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61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59AD489-6CB9-4C0C-8281-F1ACE29F8CA5}" type="doc">
      <dgm:prSet loTypeId="urn:microsoft.com/office/officeart/2005/8/layout/default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7BB689E-FABA-478C-857A-FFBF393E2148}">
      <dgm:prSet/>
      <dgm:spPr/>
      <dgm:t>
        <a:bodyPr/>
        <a:lstStyle/>
        <a:p>
          <a:r>
            <a:rPr lang="fr-FR"/>
            <a:t>👤 </a:t>
          </a:r>
          <a:r>
            <a:rPr lang="fr-FR" b="1"/>
            <a:t>Création de personnage</a:t>
          </a:r>
          <a:r>
            <a:rPr lang="fr-FR"/>
            <a:t> : choix du nom et de la classe (Humain, Elfe, Nain).</a:t>
          </a:r>
          <a:endParaRPr lang="en-US"/>
        </a:p>
      </dgm:t>
    </dgm:pt>
    <dgm:pt modelId="{7BABAFC5-1F9E-498A-9E8E-89C3972476E1}" type="parTrans" cxnId="{9F98CE9C-88DA-45A8-93FA-ACD11A6BB981}">
      <dgm:prSet/>
      <dgm:spPr/>
      <dgm:t>
        <a:bodyPr/>
        <a:lstStyle/>
        <a:p>
          <a:endParaRPr lang="en-US"/>
        </a:p>
      </dgm:t>
    </dgm:pt>
    <dgm:pt modelId="{F9C32240-1CEC-4324-85D4-B03BCADD3312}" type="sibTrans" cxnId="{9F98CE9C-88DA-45A8-93FA-ACD11A6BB981}">
      <dgm:prSet/>
      <dgm:spPr/>
      <dgm:t>
        <a:bodyPr/>
        <a:lstStyle/>
        <a:p>
          <a:endParaRPr lang="en-US"/>
        </a:p>
      </dgm:t>
    </dgm:pt>
    <dgm:pt modelId="{7B58C5A9-249E-4D5E-937B-D10928E95E69}">
      <dgm:prSet/>
      <dgm:spPr/>
      <dgm:t>
        <a:bodyPr/>
        <a:lstStyle/>
        <a:p>
          <a:r>
            <a:rPr lang="fr-FR"/>
            <a:t>📊 </a:t>
          </a:r>
          <a:r>
            <a:rPr lang="fr-FR" b="1"/>
            <a:t>Statistiques</a:t>
          </a:r>
          <a:r>
            <a:rPr lang="fr-FR"/>
            <a:t> : Points de vie, Mana, Argent, Expérience et Niveau.</a:t>
          </a:r>
          <a:endParaRPr lang="en-US"/>
        </a:p>
      </dgm:t>
    </dgm:pt>
    <dgm:pt modelId="{31C9AFAA-DA33-4A15-BB14-D3A51E1F3B4F}" type="parTrans" cxnId="{2F06CB97-FA49-4898-B958-9C9F42E1A425}">
      <dgm:prSet/>
      <dgm:spPr/>
      <dgm:t>
        <a:bodyPr/>
        <a:lstStyle/>
        <a:p>
          <a:endParaRPr lang="en-US"/>
        </a:p>
      </dgm:t>
    </dgm:pt>
    <dgm:pt modelId="{1BCAB097-579F-4EC5-8699-721AD2A79283}" type="sibTrans" cxnId="{2F06CB97-FA49-4898-B958-9C9F42E1A425}">
      <dgm:prSet/>
      <dgm:spPr/>
      <dgm:t>
        <a:bodyPr/>
        <a:lstStyle/>
        <a:p>
          <a:endParaRPr lang="en-US"/>
        </a:p>
      </dgm:t>
    </dgm:pt>
    <dgm:pt modelId="{F4DE7638-FC39-425E-B128-1B026508EF45}">
      <dgm:prSet/>
      <dgm:spPr/>
      <dgm:t>
        <a:bodyPr/>
        <a:lstStyle/>
        <a:p>
          <a:r>
            <a:rPr lang="fr-FR"/>
            <a:t>⚔ </a:t>
          </a:r>
          <a:r>
            <a:rPr lang="fr-FR" b="1"/>
            <a:t>Combat d’entraînement</a:t>
          </a:r>
          <a:r>
            <a:rPr lang="fr-FR"/>
            <a:t> contre un gobelin, avec attaques, compétences et potions.</a:t>
          </a:r>
          <a:endParaRPr lang="en-US"/>
        </a:p>
      </dgm:t>
    </dgm:pt>
    <dgm:pt modelId="{4AF9A2DA-79D7-4E39-A62B-AB1D1AD5753F}" type="parTrans" cxnId="{18D0B063-287B-4591-8C4A-5FEC62AF7F5D}">
      <dgm:prSet/>
      <dgm:spPr/>
      <dgm:t>
        <a:bodyPr/>
        <a:lstStyle/>
        <a:p>
          <a:endParaRPr lang="en-US"/>
        </a:p>
      </dgm:t>
    </dgm:pt>
    <dgm:pt modelId="{11F1890D-F849-4CCB-A158-344E319AB961}" type="sibTrans" cxnId="{18D0B063-287B-4591-8C4A-5FEC62AF7F5D}">
      <dgm:prSet/>
      <dgm:spPr/>
      <dgm:t>
        <a:bodyPr/>
        <a:lstStyle/>
        <a:p>
          <a:endParaRPr lang="en-US"/>
        </a:p>
      </dgm:t>
    </dgm:pt>
    <dgm:pt modelId="{247492A5-EF23-429A-A6C2-16BCC658866A}">
      <dgm:prSet/>
      <dgm:spPr/>
      <dgm:t>
        <a:bodyPr/>
        <a:lstStyle/>
        <a:p>
          <a:r>
            <a:rPr lang="fr-FR"/>
            <a:t>🧪 </a:t>
          </a:r>
          <a:r>
            <a:rPr lang="fr-FR" b="1"/>
            <a:t>Potions</a:t>
          </a:r>
          <a:r>
            <a:rPr lang="fr-FR"/>
            <a:t> de vie et de mana pour se soigner.</a:t>
          </a:r>
          <a:endParaRPr lang="en-US"/>
        </a:p>
      </dgm:t>
    </dgm:pt>
    <dgm:pt modelId="{2F326319-304B-41C3-A0BF-749006D52DE9}" type="parTrans" cxnId="{9B4FD926-ECF7-4147-AD1B-7A38BD6AEC5B}">
      <dgm:prSet/>
      <dgm:spPr/>
      <dgm:t>
        <a:bodyPr/>
        <a:lstStyle/>
        <a:p>
          <a:endParaRPr lang="en-US"/>
        </a:p>
      </dgm:t>
    </dgm:pt>
    <dgm:pt modelId="{CFFCCEB0-3DC2-4FA0-B0EE-EC8F353D5055}" type="sibTrans" cxnId="{9B4FD926-ECF7-4147-AD1B-7A38BD6AEC5B}">
      <dgm:prSet/>
      <dgm:spPr/>
      <dgm:t>
        <a:bodyPr/>
        <a:lstStyle/>
        <a:p>
          <a:endParaRPr lang="en-US"/>
        </a:p>
      </dgm:t>
    </dgm:pt>
    <dgm:pt modelId="{FEF7EFB8-6B1A-41CB-AE18-E81EC0229414}">
      <dgm:prSet/>
      <dgm:spPr/>
      <dgm:t>
        <a:bodyPr/>
        <a:lstStyle/>
        <a:p>
          <a:r>
            <a:rPr lang="fr-FR"/>
            <a:t>🔥 </a:t>
          </a:r>
          <a:r>
            <a:rPr lang="fr-FR" b="1"/>
            <a:t>Système de compétences</a:t>
          </a:r>
          <a:r>
            <a:rPr lang="fr-FR"/>
            <a:t> comme « Fire Ball ».</a:t>
          </a:r>
          <a:endParaRPr lang="en-US"/>
        </a:p>
      </dgm:t>
    </dgm:pt>
    <dgm:pt modelId="{9F092BB5-AAD9-4A59-B12E-C229F2ED0F23}" type="parTrans" cxnId="{79AFB706-2D57-47B6-8EAF-BA8A1BD5474D}">
      <dgm:prSet/>
      <dgm:spPr/>
      <dgm:t>
        <a:bodyPr/>
        <a:lstStyle/>
        <a:p>
          <a:endParaRPr lang="en-US"/>
        </a:p>
      </dgm:t>
    </dgm:pt>
    <dgm:pt modelId="{5436BBC1-53E0-4998-A78B-C8644B738464}" type="sibTrans" cxnId="{79AFB706-2D57-47B6-8EAF-BA8A1BD5474D}">
      <dgm:prSet/>
      <dgm:spPr/>
      <dgm:t>
        <a:bodyPr/>
        <a:lstStyle/>
        <a:p>
          <a:endParaRPr lang="en-US"/>
        </a:p>
      </dgm:t>
    </dgm:pt>
    <dgm:pt modelId="{AAA5D010-2B40-40AE-B7A9-F012BEFDD360}">
      <dgm:prSet/>
      <dgm:spPr/>
      <dgm:t>
        <a:bodyPr/>
        <a:lstStyle/>
        <a:p>
          <a:r>
            <a:rPr lang="fr-FR"/>
            <a:t>🛒 </a:t>
          </a:r>
          <a:r>
            <a:rPr lang="fr-FR" b="1"/>
            <a:t>Marchand</a:t>
          </a:r>
          <a:r>
            <a:rPr lang="fr-FR"/>
            <a:t> pour acheter objets, potions et améliorations.</a:t>
          </a:r>
          <a:endParaRPr lang="en-US"/>
        </a:p>
      </dgm:t>
    </dgm:pt>
    <dgm:pt modelId="{637A2978-F220-4E42-98E2-33ACC40C90F2}" type="parTrans" cxnId="{3644C36B-D063-4CCA-A6A6-D447BC85B13F}">
      <dgm:prSet/>
      <dgm:spPr/>
      <dgm:t>
        <a:bodyPr/>
        <a:lstStyle/>
        <a:p>
          <a:endParaRPr lang="en-US"/>
        </a:p>
      </dgm:t>
    </dgm:pt>
    <dgm:pt modelId="{8AD24B9B-0C39-4110-AC2F-AAC6D696637F}" type="sibTrans" cxnId="{3644C36B-D063-4CCA-A6A6-D447BC85B13F}">
      <dgm:prSet/>
      <dgm:spPr/>
      <dgm:t>
        <a:bodyPr/>
        <a:lstStyle/>
        <a:p>
          <a:endParaRPr lang="en-US"/>
        </a:p>
      </dgm:t>
    </dgm:pt>
    <dgm:pt modelId="{9DDA46F1-6829-4461-BCC8-96505642869A}">
      <dgm:prSet/>
      <dgm:spPr/>
      <dgm:t>
        <a:bodyPr/>
        <a:lstStyle/>
        <a:p>
          <a:r>
            <a:rPr lang="fr-FR"/>
            <a:t>⚒ </a:t>
          </a:r>
          <a:r>
            <a:rPr lang="fr-FR" b="1"/>
            <a:t>Forgeron</a:t>
          </a:r>
          <a:r>
            <a:rPr lang="fr-FR"/>
            <a:t> pour créer des armures à partir de matériaux.</a:t>
          </a:r>
          <a:endParaRPr lang="en-US"/>
        </a:p>
      </dgm:t>
    </dgm:pt>
    <dgm:pt modelId="{B870343B-8FDA-4A90-99C6-2FC3A3E1457F}" type="parTrans" cxnId="{216E2198-445C-4F1B-AF5A-EA2AFDB7954E}">
      <dgm:prSet/>
      <dgm:spPr/>
      <dgm:t>
        <a:bodyPr/>
        <a:lstStyle/>
        <a:p>
          <a:endParaRPr lang="en-US"/>
        </a:p>
      </dgm:t>
    </dgm:pt>
    <dgm:pt modelId="{A8FA81D2-9EA1-44E9-AF92-3BAC4AE03B8F}" type="sibTrans" cxnId="{216E2198-445C-4F1B-AF5A-EA2AFDB7954E}">
      <dgm:prSet/>
      <dgm:spPr/>
      <dgm:t>
        <a:bodyPr/>
        <a:lstStyle/>
        <a:p>
          <a:endParaRPr lang="en-US"/>
        </a:p>
      </dgm:t>
    </dgm:pt>
    <dgm:pt modelId="{D1BDE8A0-5814-41B7-ABD8-683C864916DB}">
      <dgm:prSet/>
      <dgm:spPr/>
      <dgm:t>
        <a:bodyPr/>
        <a:lstStyle/>
        <a:p>
          <a:r>
            <a:rPr lang="fr-FR"/>
            <a:t>🛡 </a:t>
          </a:r>
          <a:r>
            <a:rPr lang="fr-FR" b="1"/>
            <a:t>Équipement</a:t>
          </a:r>
          <a:r>
            <a:rPr lang="fr-FR"/>
            <a:t> : casque, plastron, jambières.</a:t>
          </a:r>
          <a:endParaRPr lang="en-US"/>
        </a:p>
      </dgm:t>
    </dgm:pt>
    <dgm:pt modelId="{90FD5D45-08ED-49A7-85CA-F535722FD08D}" type="parTrans" cxnId="{CD35B128-DBD9-4701-B708-3D94DA8FB96F}">
      <dgm:prSet/>
      <dgm:spPr/>
      <dgm:t>
        <a:bodyPr/>
        <a:lstStyle/>
        <a:p>
          <a:endParaRPr lang="en-US"/>
        </a:p>
      </dgm:t>
    </dgm:pt>
    <dgm:pt modelId="{EF08EF5B-B17D-44DF-AA68-AB27A5C492EB}" type="sibTrans" cxnId="{CD35B128-DBD9-4701-B708-3D94DA8FB96F}">
      <dgm:prSet/>
      <dgm:spPr/>
      <dgm:t>
        <a:bodyPr/>
        <a:lstStyle/>
        <a:p>
          <a:endParaRPr lang="en-US"/>
        </a:p>
      </dgm:t>
    </dgm:pt>
    <dgm:pt modelId="{EE97B867-917B-48CF-8E34-ACE3908E2C4E}">
      <dgm:prSet/>
      <dgm:spPr/>
      <dgm:t>
        <a:bodyPr/>
        <a:lstStyle/>
        <a:p>
          <a:r>
            <a:rPr lang="fr-FR"/>
            <a:t>☠ </a:t>
          </a:r>
          <a:r>
            <a:rPr lang="fr-FR" b="1"/>
            <a:t>Système de mort et renaissance</a:t>
          </a:r>
          <a:r>
            <a:rPr lang="fr-FR"/>
            <a:t> : en cas de défaite, le joueur renaît avec la moitié de ses points de vie.</a:t>
          </a:r>
          <a:endParaRPr lang="en-US"/>
        </a:p>
      </dgm:t>
    </dgm:pt>
    <dgm:pt modelId="{D848BAFE-6AAB-4401-996A-0D48E36D3CF2}" type="parTrans" cxnId="{CA22AE81-B84C-4DF0-9507-A7034106B6FC}">
      <dgm:prSet/>
      <dgm:spPr/>
      <dgm:t>
        <a:bodyPr/>
        <a:lstStyle/>
        <a:p>
          <a:endParaRPr lang="en-US"/>
        </a:p>
      </dgm:t>
    </dgm:pt>
    <dgm:pt modelId="{AF5D4CAD-425B-4052-B248-E4B3450737B5}" type="sibTrans" cxnId="{CA22AE81-B84C-4DF0-9507-A7034106B6FC}">
      <dgm:prSet/>
      <dgm:spPr/>
      <dgm:t>
        <a:bodyPr/>
        <a:lstStyle/>
        <a:p>
          <a:endParaRPr lang="en-US"/>
        </a:p>
      </dgm:t>
    </dgm:pt>
    <dgm:pt modelId="{BDD0FDC7-C5CE-4F2F-B28D-9449F71C0929}" type="pres">
      <dgm:prSet presAssocID="{A59AD489-6CB9-4C0C-8281-F1ACE29F8CA5}" presName="diagram" presStyleCnt="0">
        <dgm:presLayoutVars>
          <dgm:dir/>
          <dgm:resizeHandles val="exact"/>
        </dgm:presLayoutVars>
      </dgm:prSet>
      <dgm:spPr/>
    </dgm:pt>
    <dgm:pt modelId="{93F58BA3-4870-4008-B5F7-B7A224DAA231}" type="pres">
      <dgm:prSet presAssocID="{67BB689E-FABA-478C-857A-FFBF393E2148}" presName="node" presStyleLbl="node1" presStyleIdx="0" presStyleCnt="9">
        <dgm:presLayoutVars>
          <dgm:bulletEnabled val="1"/>
        </dgm:presLayoutVars>
      </dgm:prSet>
      <dgm:spPr/>
    </dgm:pt>
    <dgm:pt modelId="{387B8B74-A3B8-4B40-94BC-293F739E2671}" type="pres">
      <dgm:prSet presAssocID="{F9C32240-1CEC-4324-85D4-B03BCADD3312}" presName="sibTrans" presStyleCnt="0"/>
      <dgm:spPr/>
    </dgm:pt>
    <dgm:pt modelId="{A9D8F330-D2E4-436F-ABDE-BE90718F1C4D}" type="pres">
      <dgm:prSet presAssocID="{7B58C5A9-249E-4D5E-937B-D10928E95E69}" presName="node" presStyleLbl="node1" presStyleIdx="1" presStyleCnt="9">
        <dgm:presLayoutVars>
          <dgm:bulletEnabled val="1"/>
        </dgm:presLayoutVars>
      </dgm:prSet>
      <dgm:spPr/>
    </dgm:pt>
    <dgm:pt modelId="{4AC90EE3-B90D-489D-9B87-F82924B3FD8B}" type="pres">
      <dgm:prSet presAssocID="{1BCAB097-579F-4EC5-8699-721AD2A79283}" presName="sibTrans" presStyleCnt="0"/>
      <dgm:spPr/>
    </dgm:pt>
    <dgm:pt modelId="{37A47D4C-9A69-4972-BC7A-104BAAC51BF0}" type="pres">
      <dgm:prSet presAssocID="{F4DE7638-FC39-425E-B128-1B026508EF45}" presName="node" presStyleLbl="node1" presStyleIdx="2" presStyleCnt="9">
        <dgm:presLayoutVars>
          <dgm:bulletEnabled val="1"/>
        </dgm:presLayoutVars>
      </dgm:prSet>
      <dgm:spPr/>
    </dgm:pt>
    <dgm:pt modelId="{E1CE61DC-04A7-4E9C-8683-AE4DD3414BA9}" type="pres">
      <dgm:prSet presAssocID="{11F1890D-F849-4CCB-A158-344E319AB961}" presName="sibTrans" presStyleCnt="0"/>
      <dgm:spPr/>
    </dgm:pt>
    <dgm:pt modelId="{E45A1645-4950-4390-8B99-C06A96DDFC88}" type="pres">
      <dgm:prSet presAssocID="{247492A5-EF23-429A-A6C2-16BCC658866A}" presName="node" presStyleLbl="node1" presStyleIdx="3" presStyleCnt="9">
        <dgm:presLayoutVars>
          <dgm:bulletEnabled val="1"/>
        </dgm:presLayoutVars>
      </dgm:prSet>
      <dgm:spPr/>
    </dgm:pt>
    <dgm:pt modelId="{21986873-54A3-473E-B30B-560F624423D4}" type="pres">
      <dgm:prSet presAssocID="{CFFCCEB0-3DC2-4FA0-B0EE-EC8F353D5055}" presName="sibTrans" presStyleCnt="0"/>
      <dgm:spPr/>
    </dgm:pt>
    <dgm:pt modelId="{D4826C1A-6326-407C-B702-503E00DB4291}" type="pres">
      <dgm:prSet presAssocID="{FEF7EFB8-6B1A-41CB-AE18-E81EC0229414}" presName="node" presStyleLbl="node1" presStyleIdx="4" presStyleCnt="9">
        <dgm:presLayoutVars>
          <dgm:bulletEnabled val="1"/>
        </dgm:presLayoutVars>
      </dgm:prSet>
      <dgm:spPr/>
    </dgm:pt>
    <dgm:pt modelId="{1D6D160C-2658-4E3B-A275-9842B9A2CAD0}" type="pres">
      <dgm:prSet presAssocID="{5436BBC1-53E0-4998-A78B-C8644B738464}" presName="sibTrans" presStyleCnt="0"/>
      <dgm:spPr/>
    </dgm:pt>
    <dgm:pt modelId="{791286CA-6E63-4B5F-AAFA-0F2101FC8E0E}" type="pres">
      <dgm:prSet presAssocID="{AAA5D010-2B40-40AE-B7A9-F012BEFDD360}" presName="node" presStyleLbl="node1" presStyleIdx="5" presStyleCnt="9">
        <dgm:presLayoutVars>
          <dgm:bulletEnabled val="1"/>
        </dgm:presLayoutVars>
      </dgm:prSet>
      <dgm:spPr/>
    </dgm:pt>
    <dgm:pt modelId="{4EE875BF-790D-4108-8267-87669C4A7E31}" type="pres">
      <dgm:prSet presAssocID="{8AD24B9B-0C39-4110-AC2F-AAC6D696637F}" presName="sibTrans" presStyleCnt="0"/>
      <dgm:spPr/>
    </dgm:pt>
    <dgm:pt modelId="{56C61F60-DC38-4D1C-A700-88CA589CF8EA}" type="pres">
      <dgm:prSet presAssocID="{9DDA46F1-6829-4461-BCC8-96505642869A}" presName="node" presStyleLbl="node1" presStyleIdx="6" presStyleCnt="9">
        <dgm:presLayoutVars>
          <dgm:bulletEnabled val="1"/>
        </dgm:presLayoutVars>
      </dgm:prSet>
      <dgm:spPr/>
    </dgm:pt>
    <dgm:pt modelId="{4C60EA0B-0D57-489B-A69C-A1E4C38432F5}" type="pres">
      <dgm:prSet presAssocID="{A8FA81D2-9EA1-44E9-AF92-3BAC4AE03B8F}" presName="sibTrans" presStyleCnt="0"/>
      <dgm:spPr/>
    </dgm:pt>
    <dgm:pt modelId="{504D9E9A-55D3-43CC-BC7E-AC209920A6CA}" type="pres">
      <dgm:prSet presAssocID="{D1BDE8A0-5814-41B7-ABD8-683C864916DB}" presName="node" presStyleLbl="node1" presStyleIdx="7" presStyleCnt="9">
        <dgm:presLayoutVars>
          <dgm:bulletEnabled val="1"/>
        </dgm:presLayoutVars>
      </dgm:prSet>
      <dgm:spPr/>
    </dgm:pt>
    <dgm:pt modelId="{62419259-9AF3-4D2F-82B3-D76F8858E9D6}" type="pres">
      <dgm:prSet presAssocID="{EF08EF5B-B17D-44DF-AA68-AB27A5C492EB}" presName="sibTrans" presStyleCnt="0"/>
      <dgm:spPr/>
    </dgm:pt>
    <dgm:pt modelId="{9BB87C07-D375-4A2D-A69B-0838DF4B352E}" type="pres">
      <dgm:prSet presAssocID="{EE97B867-917B-48CF-8E34-ACE3908E2C4E}" presName="node" presStyleLbl="node1" presStyleIdx="8" presStyleCnt="9">
        <dgm:presLayoutVars>
          <dgm:bulletEnabled val="1"/>
        </dgm:presLayoutVars>
      </dgm:prSet>
      <dgm:spPr/>
    </dgm:pt>
  </dgm:ptLst>
  <dgm:cxnLst>
    <dgm:cxn modelId="{79AFB706-2D57-47B6-8EAF-BA8A1BD5474D}" srcId="{A59AD489-6CB9-4C0C-8281-F1ACE29F8CA5}" destId="{FEF7EFB8-6B1A-41CB-AE18-E81EC0229414}" srcOrd="4" destOrd="0" parTransId="{9F092BB5-AAD9-4A59-B12E-C229F2ED0F23}" sibTransId="{5436BBC1-53E0-4998-A78B-C8644B738464}"/>
    <dgm:cxn modelId="{53BA750A-2ECA-425B-85D4-449E2BE38EEF}" type="presOf" srcId="{9DDA46F1-6829-4461-BCC8-96505642869A}" destId="{56C61F60-DC38-4D1C-A700-88CA589CF8EA}" srcOrd="0" destOrd="0" presId="urn:microsoft.com/office/officeart/2005/8/layout/default"/>
    <dgm:cxn modelId="{273A341C-3C73-4348-8D83-B284DCE5098E}" type="presOf" srcId="{FEF7EFB8-6B1A-41CB-AE18-E81EC0229414}" destId="{D4826C1A-6326-407C-B702-503E00DB4291}" srcOrd="0" destOrd="0" presId="urn:microsoft.com/office/officeart/2005/8/layout/default"/>
    <dgm:cxn modelId="{9B4FD926-ECF7-4147-AD1B-7A38BD6AEC5B}" srcId="{A59AD489-6CB9-4C0C-8281-F1ACE29F8CA5}" destId="{247492A5-EF23-429A-A6C2-16BCC658866A}" srcOrd="3" destOrd="0" parTransId="{2F326319-304B-41C3-A0BF-749006D52DE9}" sibTransId="{CFFCCEB0-3DC2-4FA0-B0EE-EC8F353D5055}"/>
    <dgm:cxn modelId="{CD35B128-DBD9-4701-B708-3D94DA8FB96F}" srcId="{A59AD489-6CB9-4C0C-8281-F1ACE29F8CA5}" destId="{D1BDE8A0-5814-41B7-ABD8-683C864916DB}" srcOrd="7" destOrd="0" parTransId="{90FD5D45-08ED-49A7-85CA-F535722FD08D}" sibTransId="{EF08EF5B-B17D-44DF-AA68-AB27A5C492EB}"/>
    <dgm:cxn modelId="{94BE2F5F-972D-4D0F-AB8E-FE0917B1DA99}" type="presOf" srcId="{7B58C5A9-249E-4D5E-937B-D10928E95E69}" destId="{A9D8F330-D2E4-436F-ABDE-BE90718F1C4D}" srcOrd="0" destOrd="0" presId="urn:microsoft.com/office/officeart/2005/8/layout/default"/>
    <dgm:cxn modelId="{C41BE441-C48E-48F3-9DFA-9B0EB4DF62B4}" type="presOf" srcId="{247492A5-EF23-429A-A6C2-16BCC658866A}" destId="{E45A1645-4950-4390-8B99-C06A96DDFC88}" srcOrd="0" destOrd="0" presId="urn:microsoft.com/office/officeart/2005/8/layout/default"/>
    <dgm:cxn modelId="{18D0B063-287B-4591-8C4A-5FEC62AF7F5D}" srcId="{A59AD489-6CB9-4C0C-8281-F1ACE29F8CA5}" destId="{F4DE7638-FC39-425E-B128-1B026508EF45}" srcOrd="2" destOrd="0" parTransId="{4AF9A2DA-79D7-4E39-A62B-AB1D1AD5753F}" sibTransId="{11F1890D-F849-4CCB-A158-344E319AB961}"/>
    <dgm:cxn modelId="{3644C36B-D063-4CCA-A6A6-D447BC85B13F}" srcId="{A59AD489-6CB9-4C0C-8281-F1ACE29F8CA5}" destId="{AAA5D010-2B40-40AE-B7A9-F012BEFDD360}" srcOrd="5" destOrd="0" parTransId="{637A2978-F220-4E42-98E2-33ACC40C90F2}" sibTransId="{8AD24B9B-0C39-4110-AC2F-AAC6D696637F}"/>
    <dgm:cxn modelId="{6962E152-257F-4C1E-91DA-AA66ADFC7709}" type="presOf" srcId="{67BB689E-FABA-478C-857A-FFBF393E2148}" destId="{93F58BA3-4870-4008-B5F7-B7A224DAA231}" srcOrd="0" destOrd="0" presId="urn:microsoft.com/office/officeart/2005/8/layout/default"/>
    <dgm:cxn modelId="{CA22AE81-B84C-4DF0-9507-A7034106B6FC}" srcId="{A59AD489-6CB9-4C0C-8281-F1ACE29F8CA5}" destId="{EE97B867-917B-48CF-8E34-ACE3908E2C4E}" srcOrd="8" destOrd="0" parTransId="{D848BAFE-6AAB-4401-996A-0D48E36D3CF2}" sibTransId="{AF5D4CAD-425B-4052-B248-E4B3450737B5}"/>
    <dgm:cxn modelId="{B712AB89-61F7-4003-AC83-133F7D9A8CFA}" type="presOf" srcId="{F4DE7638-FC39-425E-B128-1B026508EF45}" destId="{37A47D4C-9A69-4972-BC7A-104BAAC51BF0}" srcOrd="0" destOrd="0" presId="urn:microsoft.com/office/officeart/2005/8/layout/default"/>
    <dgm:cxn modelId="{2F06CB97-FA49-4898-B958-9C9F42E1A425}" srcId="{A59AD489-6CB9-4C0C-8281-F1ACE29F8CA5}" destId="{7B58C5A9-249E-4D5E-937B-D10928E95E69}" srcOrd="1" destOrd="0" parTransId="{31C9AFAA-DA33-4A15-BB14-D3A51E1F3B4F}" sibTransId="{1BCAB097-579F-4EC5-8699-721AD2A79283}"/>
    <dgm:cxn modelId="{216E2198-445C-4F1B-AF5A-EA2AFDB7954E}" srcId="{A59AD489-6CB9-4C0C-8281-F1ACE29F8CA5}" destId="{9DDA46F1-6829-4461-BCC8-96505642869A}" srcOrd="6" destOrd="0" parTransId="{B870343B-8FDA-4A90-99C6-2FC3A3E1457F}" sibTransId="{A8FA81D2-9EA1-44E9-AF92-3BAC4AE03B8F}"/>
    <dgm:cxn modelId="{9F98CE9C-88DA-45A8-93FA-ACD11A6BB981}" srcId="{A59AD489-6CB9-4C0C-8281-F1ACE29F8CA5}" destId="{67BB689E-FABA-478C-857A-FFBF393E2148}" srcOrd="0" destOrd="0" parTransId="{7BABAFC5-1F9E-498A-9E8E-89C3972476E1}" sibTransId="{F9C32240-1CEC-4324-85D4-B03BCADD3312}"/>
    <dgm:cxn modelId="{7506AFA8-7D27-4D34-BD08-248FD0F5A539}" type="presOf" srcId="{EE97B867-917B-48CF-8E34-ACE3908E2C4E}" destId="{9BB87C07-D375-4A2D-A69B-0838DF4B352E}" srcOrd="0" destOrd="0" presId="urn:microsoft.com/office/officeart/2005/8/layout/default"/>
    <dgm:cxn modelId="{603181C4-07FE-44EA-B728-F254BC219E59}" type="presOf" srcId="{AAA5D010-2B40-40AE-B7A9-F012BEFDD360}" destId="{791286CA-6E63-4B5F-AAFA-0F2101FC8E0E}" srcOrd="0" destOrd="0" presId="urn:microsoft.com/office/officeart/2005/8/layout/default"/>
    <dgm:cxn modelId="{3826C6C8-79C3-4659-9119-A1D3CB4DABEB}" type="presOf" srcId="{A59AD489-6CB9-4C0C-8281-F1ACE29F8CA5}" destId="{BDD0FDC7-C5CE-4F2F-B28D-9449F71C0929}" srcOrd="0" destOrd="0" presId="urn:microsoft.com/office/officeart/2005/8/layout/default"/>
    <dgm:cxn modelId="{44A631ED-0E53-4F8C-A631-DC94F51CA648}" type="presOf" srcId="{D1BDE8A0-5814-41B7-ABD8-683C864916DB}" destId="{504D9E9A-55D3-43CC-BC7E-AC209920A6CA}" srcOrd="0" destOrd="0" presId="urn:microsoft.com/office/officeart/2005/8/layout/default"/>
    <dgm:cxn modelId="{A74515F5-9FB8-4987-A19A-98EFB7AC416A}" type="presParOf" srcId="{BDD0FDC7-C5CE-4F2F-B28D-9449F71C0929}" destId="{93F58BA3-4870-4008-B5F7-B7A224DAA231}" srcOrd="0" destOrd="0" presId="urn:microsoft.com/office/officeart/2005/8/layout/default"/>
    <dgm:cxn modelId="{8EACA3BB-7B88-4AF7-8C52-D182C39B2329}" type="presParOf" srcId="{BDD0FDC7-C5CE-4F2F-B28D-9449F71C0929}" destId="{387B8B74-A3B8-4B40-94BC-293F739E2671}" srcOrd="1" destOrd="0" presId="urn:microsoft.com/office/officeart/2005/8/layout/default"/>
    <dgm:cxn modelId="{9FEB3548-F414-4F6A-97DD-FAD25061F8A7}" type="presParOf" srcId="{BDD0FDC7-C5CE-4F2F-B28D-9449F71C0929}" destId="{A9D8F330-D2E4-436F-ABDE-BE90718F1C4D}" srcOrd="2" destOrd="0" presId="urn:microsoft.com/office/officeart/2005/8/layout/default"/>
    <dgm:cxn modelId="{85938EAB-B0BC-41FB-BE2F-076EA108010E}" type="presParOf" srcId="{BDD0FDC7-C5CE-4F2F-B28D-9449F71C0929}" destId="{4AC90EE3-B90D-489D-9B87-F82924B3FD8B}" srcOrd="3" destOrd="0" presId="urn:microsoft.com/office/officeart/2005/8/layout/default"/>
    <dgm:cxn modelId="{759E5FDB-3936-449A-8600-4D484480D817}" type="presParOf" srcId="{BDD0FDC7-C5CE-4F2F-B28D-9449F71C0929}" destId="{37A47D4C-9A69-4972-BC7A-104BAAC51BF0}" srcOrd="4" destOrd="0" presId="urn:microsoft.com/office/officeart/2005/8/layout/default"/>
    <dgm:cxn modelId="{F5AD287F-7D0C-4C8F-9BBE-BE79BEDB698E}" type="presParOf" srcId="{BDD0FDC7-C5CE-4F2F-B28D-9449F71C0929}" destId="{E1CE61DC-04A7-4E9C-8683-AE4DD3414BA9}" srcOrd="5" destOrd="0" presId="urn:microsoft.com/office/officeart/2005/8/layout/default"/>
    <dgm:cxn modelId="{CD2CD4D1-9699-4390-9D89-ECE10947848F}" type="presParOf" srcId="{BDD0FDC7-C5CE-4F2F-B28D-9449F71C0929}" destId="{E45A1645-4950-4390-8B99-C06A96DDFC88}" srcOrd="6" destOrd="0" presId="urn:microsoft.com/office/officeart/2005/8/layout/default"/>
    <dgm:cxn modelId="{06EAFB90-4156-44C8-AB4B-ECF40F204B0A}" type="presParOf" srcId="{BDD0FDC7-C5CE-4F2F-B28D-9449F71C0929}" destId="{21986873-54A3-473E-B30B-560F624423D4}" srcOrd="7" destOrd="0" presId="urn:microsoft.com/office/officeart/2005/8/layout/default"/>
    <dgm:cxn modelId="{80985672-5411-4FE2-8258-96C4D4C9FCAD}" type="presParOf" srcId="{BDD0FDC7-C5CE-4F2F-B28D-9449F71C0929}" destId="{D4826C1A-6326-407C-B702-503E00DB4291}" srcOrd="8" destOrd="0" presId="urn:microsoft.com/office/officeart/2005/8/layout/default"/>
    <dgm:cxn modelId="{0303FB1C-616F-4D0D-B785-27F0D2C2297E}" type="presParOf" srcId="{BDD0FDC7-C5CE-4F2F-B28D-9449F71C0929}" destId="{1D6D160C-2658-4E3B-A275-9842B9A2CAD0}" srcOrd="9" destOrd="0" presId="urn:microsoft.com/office/officeart/2005/8/layout/default"/>
    <dgm:cxn modelId="{4FF6B789-4833-4E41-A799-E072BF61C5FC}" type="presParOf" srcId="{BDD0FDC7-C5CE-4F2F-B28D-9449F71C0929}" destId="{791286CA-6E63-4B5F-AAFA-0F2101FC8E0E}" srcOrd="10" destOrd="0" presId="urn:microsoft.com/office/officeart/2005/8/layout/default"/>
    <dgm:cxn modelId="{946E072D-A0F5-40EF-87F6-6A6D01F73B0B}" type="presParOf" srcId="{BDD0FDC7-C5CE-4F2F-B28D-9449F71C0929}" destId="{4EE875BF-790D-4108-8267-87669C4A7E31}" srcOrd="11" destOrd="0" presId="urn:microsoft.com/office/officeart/2005/8/layout/default"/>
    <dgm:cxn modelId="{6E31F6F4-81F0-44DB-8C2A-8935EC872CEF}" type="presParOf" srcId="{BDD0FDC7-C5CE-4F2F-B28D-9449F71C0929}" destId="{56C61F60-DC38-4D1C-A700-88CA589CF8EA}" srcOrd="12" destOrd="0" presId="urn:microsoft.com/office/officeart/2005/8/layout/default"/>
    <dgm:cxn modelId="{BFF48AA8-6799-4B8B-9892-A3388A2C31AA}" type="presParOf" srcId="{BDD0FDC7-C5CE-4F2F-B28D-9449F71C0929}" destId="{4C60EA0B-0D57-489B-A69C-A1E4C38432F5}" srcOrd="13" destOrd="0" presId="urn:microsoft.com/office/officeart/2005/8/layout/default"/>
    <dgm:cxn modelId="{A3C09630-18BB-46B3-9E7D-E94016A5B398}" type="presParOf" srcId="{BDD0FDC7-C5CE-4F2F-B28D-9449F71C0929}" destId="{504D9E9A-55D3-43CC-BC7E-AC209920A6CA}" srcOrd="14" destOrd="0" presId="urn:microsoft.com/office/officeart/2005/8/layout/default"/>
    <dgm:cxn modelId="{656D0D64-4FC9-47A8-9265-EBD90FE88CED}" type="presParOf" srcId="{BDD0FDC7-C5CE-4F2F-B28D-9449F71C0929}" destId="{62419259-9AF3-4D2F-82B3-D76F8858E9D6}" srcOrd="15" destOrd="0" presId="urn:microsoft.com/office/officeart/2005/8/layout/default"/>
    <dgm:cxn modelId="{B3C1F01B-00B2-4C99-8F37-D14D5CF9E23D}" type="presParOf" srcId="{BDD0FDC7-C5CE-4F2F-B28D-9449F71C0929}" destId="{9BB87C07-D375-4A2D-A69B-0838DF4B352E}" srcOrd="1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DD093CA-19D4-4705-B42A-A68F05C627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A49A041-A753-4971-AC9B-AFE01A12ED31}">
      <dgm:prSet/>
      <dgm:spPr/>
      <dgm:t>
        <a:bodyPr/>
        <a:lstStyle/>
        <a:p>
          <a:r>
            <a:rPr lang="fr-FR"/>
            <a:t>Nous avons travaillé comme une petite équipe de développement « réelle » :</a:t>
          </a:r>
          <a:endParaRPr lang="en-US"/>
        </a:p>
      </dgm:t>
    </dgm:pt>
    <dgm:pt modelId="{998A6D99-51F5-4C23-9FCC-3E757A6EBFD1}" type="parTrans" cxnId="{5DDD5195-7E15-4D11-8625-64143534B8EE}">
      <dgm:prSet/>
      <dgm:spPr/>
      <dgm:t>
        <a:bodyPr/>
        <a:lstStyle/>
        <a:p>
          <a:endParaRPr lang="en-US"/>
        </a:p>
      </dgm:t>
    </dgm:pt>
    <dgm:pt modelId="{B8E290B5-ADC6-480F-B8CF-E9C344978CCD}" type="sibTrans" cxnId="{5DDD5195-7E15-4D11-8625-64143534B8EE}">
      <dgm:prSet/>
      <dgm:spPr/>
      <dgm:t>
        <a:bodyPr/>
        <a:lstStyle/>
        <a:p>
          <a:endParaRPr lang="en-US"/>
        </a:p>
      </dgm:t>
    </dgm:pt>
    <dgm:pt modelId="{BC8CADC4-389B-43DF-A3F0-F2CAD7D4CEC0}">
      <dgm:prSet/>
      <dgm:spPr/>
      <dgm:t>
        <a:bodyPr/>
        <a:lstStyle/>
        <a:p>
          <a:r>
            <a:rPr lang="fr-FR"/>
            <a:t>Nous avons utilisé </a:t>
          </a:r>
          <a:r>
            <a:rPr lang="fr-FR" b="1"/>
            <a:t>GitHub</a:t>
          </a:r>
          <a:r>
            <a:rPr lang="fr-FR"/>
            <a:t> pour partager le code et gérer les versions.</a:t>
          </a:r>
          <a:endParaRPr lang="en-US"/>
        </a:p>
      </dgm:t>
    </dgm:pt>
    <dgm:pt modelId="{916FEB68-89AD-444F-AC21-B70BA151F6C0}" type="parTrans" cxnId="{83A0BBB2-9B02-41DF-A521-053CD4409713}">
      <dgm:prSet/>
      <dgm:spPr/>
      <dgm:t>
        <a:bodyPr/>
        <a:lstStyle/>
        <a:p>
          <a:endParaRPr lang="en-US"/>
        </a:p>
      </dgm:t>
    </dgm:pt>
    <dgm:pt modelId="{CDC47D0B-DC4C-49E9-BE9E-D53F4939892A}" type="sibTrans" cxnId="{83A0BBB2-9B02-41DF-A521-053CD4409713}">
      <dgm:prSet/>
      <dgm:spPr/>
      <dgm:t>
        <a:bodyPr/>
        <a:lstStyle/>
        <a:p>
          <a:endParaRPr lang="en-US"/>
        </a:p>
      </dgm:t>
    </dgm:pt>
    <dgm:pt modelId="{2FA33817-E4C8-4434-B025-C1900FEB03E8}">
      <dgm:prSet/>
      <dgm:spPr/>
      <dgm:t>
        <a:bodyPr/>
        <a:lstStyle/>
        <a:p>
          <a:r>
            <a:rPr lang="fr-FR"/>
            <a:t>Nous avons organisé nos tâches sur </a:t>
          </a:r>
          <a:r>
            <a:rPr lang="fr-FR" b="1"/>
            <a:t>Notion</a:t>
          </a:r>
          <a:r>
            <a:rPr lang="fr-FR"/>
            <a:t>, ce qui nous a permis de répartir le travail.</a:t>
          </a:r>
          <a:endParaRPr lang="en-US"/>
        </a:p>
      </dgm:t>
    </dgm:pt>
    <dgm:pt modelId="{6ED9D81B-0433-49DE-B2A0-9A2476B17220}" type="parTrans" cxnId="{4A67D4DE-5402-4B3D-AECC-17CA3FC69EEB}">
      <dgm:prSet/>
      <dgm:spPr/>
      <dgm:t>
        <a:bodyPr/>
        <a:lstStyle/>
        <a:p>
          <a:endParaRPr lang="en-US"/>
        </a:p>
      </dgm:t>
    </dgm:pt>
    <dgm:pt modelId="{4338A586-D9DE-4C65-A8D7-7A15861012C5}" type="sibTrans" cxnId="{4A67D4DE-5402-4B3D-AECC-17CA3FC69EEB}">
      <dgm:prSet/>
      <dgm:spPr/>
      <dgm:t>
        <a:bodyPr/>
        <a:lstStyle/>
        <a:p>
          <a:endParaRPr lang="en-US"/>
        </a:p>
      </dgm:t>
    </dgm:pt>
    <dgm:pt modelId="{A216C10B-94E2-4F88-B8EA-B47D521C5087}">
      <dgm:prSet/>
      <dgm:spPr/>
      <dgm:t>
        <a:bodyPr/>
        <a:lstStyle/>
        <a:p>
          <a:r>
            <a:rPr lang="fr-FR"/>
            <a:t>Nous avons codé sur </a:t>
          </a:r>
          <a:r>
            <a:rPr lang="fr-FR" b="1"/>
            <a:t>VS Code</a:t>
          </a:r>
          <a:r>
            <a:rPr lang="fr-FR"/>
            <a:t> avec Go.</a:t>
          </a:r>
          <a:endParaRPr lang="en-US"/>
        </a:p>
      </dgm:t>
    </dgm:pt>
    <dgm:pt modelId="{2B377130-D18F-4BBE-B0C5-0AC16033899F}" type="parTrans" cxnId="{50BC5411-324F-4979-8F85-668B4EE02540}">
      <dgm:prSet/>
      <dgm:spPr/>
      <dgm:t>
        <a:bodyPr/>
        <a:lstStyle/>
        <a:p>
          <a:endParaRPr lang="en-US"/>
        </a:p>
      </dgm:t>
    </dgm:pt>
    <dgm:pt modelId="{2E99CB99-2B70-4742-AFBB-C191FA857A59}" type="sibTrans" cxnId="{50BC5411-324F-4979-8F85-668B4EE02540}">
      <dgm:prSet/>
      <dgm:spPr/>
      <dgm:t>
        <a:bodyPr/>
        <a:lstStyle/>
        <a:p>
          <a:endParaRPr lang="en-US"/>
        </a:p>
      </dgm:t>
    </dgm:pt>
    <dgm:pt modelId="{ADC5F762-CA9E-4B6A-8C47-4DD0D0848C72}">
      <dgm:prSet/>
      <dgm:spPr/>
      <dgm:t>
        <a:bodyPr/>
        <a:lstStyle/>
        <a:p>
          <a:r>
            <a:rPr lang="fr-FR"/>
            <a:t>Cela nous a permis d’apprendre à </a:t>
          </a:r>
          <a:r>
            <a:rPr lang="fr-FR" b="1"/>
            <a:t>collaborer efficacement</a:t>
          </a:r>
          <a:r>
            <a:rPr lang="fr-FR"/>
            <a:t>, comme dans un vrai projet professionnel.</a:t>
          </a:r>
          <a:endParaRPr lang="en-US"/>
        </a:p>
      </dgm:t>
    </dgm:pt>
    <dgm:pt modelId="{FECC7831-A024-4FCE-9F8F-CCF5C9D4140A}" type="parTrans" cxnId="{C15F30CD-06AF-4955-A59A-361DF1F2B04B}">
      <dgm:prSet/>
      <dgm:spPr/>
      <dgm:t>
        <a:bodyPr/>
        <a:lstStyle/>
        <a:p>
          <a:endParaRPr lang="en-US"/>
        </a:p>
      </dgm:t>
    </dgm:pt>
    <dgm:pt modelId="{7187149F-486B-4FDF-8350-A0229BAFED89}" type="sibTrans" cxnId="{C15F30CD-06AF-4955-A59A-361DF1F2B04B}">
      <dgm:prSet/>
      <dgm:spPr/>
      <dgm:t>
        <a:bodyPr/>
        <a:lstStyle/>
        <a:p>
          <a:endParaRPr lang="en-US"/>
        </a:p>
      </dgm:t>
    </dgm:pt>
    <dgm:pt modelId="{96558518-FF28-4DB7-84F6-0F94557D2D6B}" type="pres">
      <dgm:prSet presAssocID="{BDD093CA-19D4-4705-B42A-A68F05C627F2}" presName="linear" presStyleCnt="0">
        <dgm:presLayoutVars>
          <dgm:animLvl val="lvl"/>
          <dgm:resizeHandles val="exact"/>
        </dgm:presLayoutVars>
      </dgm:prSet>
      <dgm:spPr/>
    </dgm:pt>
    <dgm:pt modelId="{7FA21B44-AAFE-42FD-AD7A-674F0DE038FB}" type="pres">
      <dgm:prSet presAssocID="{2A49A041-A753-4971-AC9B-AFE01A12ED31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18BC5D6-43A5-44A8-AAD2-AC983939C6D5}" type="pres">
      <dgm:prSet presAssocID="{B8E290B5-ADC6-480F-B8CF-E9C344978CCD}" presName="spacer" presStyleCnt="0"/>
      <dgm:spPr/>
    </dgm:pt>
    <dgm:pt modelId="{D181699B-9320-4D38-A8BA-2DF772B7878F}" type="pres">
      <dgm:prSet presAssocID="{BC8CADC4-389B-43DF-A3F0-F2CAD7D4CEC0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4D168AE-01CF-4112-BB6E-4462D02D24D0}" type="pres">
      <dgm:prSet presAssocID="{CDC47D0B-DC4C-49E9-BE9E-D53F4939892A}" presName="spacer" presStyleCnt="0"/>
      <dgm:spPr/>
    </dgm:pt>
    <dgm:pt modelId="{9C91F180-446C-4255-8A61-66420A4D751B}" type="pres">
      <dgm:prSet presAssocID="{2FA33817-E4C8-4434-B025-C1900FEB03E8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B0C024D-56FF-4EBF-BC61-59A21D5C237B}" type="pres">
      <dgm:prSet presAssocID="{4338A586-D9DE-4C65-A8D7-7A15861012C5}" presName="spacer" presStyleCnt="0"/>
      <dgm:spPr/>
    </dgm:pt>
    <dgm:pt modelId="{8C333860-3B84-4B18-8CDA-BF94A1DB51B6}" type="pres">
      <dgm:prSet presAssocID="{A216C10B-94E2-4F88-B8EA-B47D521C508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B0E40D0-76BE-4BD1-82C2-DDE1DC6ABEC9}" type="pres">
      <dgm:prSet presAssocID="{2E99CB99-2B70-4742-AFBB-C191FA857A59}" presName="spacer" presStyleCnt="0"/>
      <dgm:spPr/>
    </dgm:pt>
    <dgm:pt modelId="{038A06BC-977F-4094-B748-013BDAC33F2E}" type="pres">
      <dgm:prSet presAssocID="{ADC5F762-CA9E-4B6A-8C47-4DD0D0848C72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0BC5411-324F-4979-8F85-668B4EE02540}" srcId="{BDD093CA-19D4-4705-B42A-A68F05C627F2}" destId="{A216C10B-94E2-4F88-B8EA-B47D521C5087}" srcOrd="3" destOrd="0" parTransId="{2B377130-D18F-4BBE-B0C5-0AC16033899F}" sibTransId="{2E99CB99-2B70-4742-AFBB-C191FA857A59}"/>
    <dgm:cxn modelId="{5ECFF819-BA19-4E42-B404-DEFEE33916BF}" type="presOf" srcId="{ADC5F762-CA9E-4B6A-8C47-4DD0D0848C72}" destId="{038A06BC-977F-4094-B748-013BDAC33F2E}" srcOrd="0" destOrd="0" presId="urn:microsoft.com/office/officeart/2005/8/layout/vList2"/>
    <dgm:cxn modelId="{159EE421-3C62-4852-A0F0-DC4E6DC3B6C8}" type="presOf" srcId="{BC8CADC4-389B-43DF-A3F0-F2CAD7D4CEC0}" destId="{D181699B-9320-4D38-A8BA-2DF772B7878F}" srcOrd="0" destOrd="0" presId="urn:microsoft.com/office/officeart/2005/8/layout/vList2"/>
    <dgm:cxn modelId="{18E59826-6F6D-482E-AA89-C223A2302BBC}" type="presOf" srcId="{2FA33817-E4C8-4434-B025-C1900FEB03E8}" destId="{9C91F180-446C-4255-8A61-66420A4D751B}" srcOrd="0" destOrd="0" presId="urn:microsoft.com/office/officeart/2005/8/layout/vList2"/>
    <dgm:cxn modelId="{D0F1AB8A-B273-438A-B9D9-85D045CE6D81}" type="presOf" srcId="{2A49A041-A753-4971-AC9B-AFE01A12ED31}" destId="{7FA21B44-AAFE-42FD-AD7A-674F0DE038FB}" srcOrd="0" destOrd="0" presId="urn:microsoft.com/office/officeart/2005/8/layout/vList2"/>
    <dgm:cxn modelId="{5DDD5195-7E15-4D11-8625-64143534B8EE}" srcId="{BDD093CA-19D4-4705-B42A-A68F05C627F2}" destId="{2A49A041-A753-4971-AC9B-AFE01A12ED31}" srcOrd="0" destOrd="0" parTransId="{998A6D99-51F5-4C23-9FCC-3E757A6EBFD1}" sibTransId="{B8E290B5-ADC6-480F-B8CF-E9C344978CCD}"/>
    <dgm:cxn modelId="{AED5F8B1-3683-441E-BDFD-132ADA0C75B2}" type="presOf" srcId="{A216C10B-94E2-4F88-B8EA-B47D521C5087}" destId="{8C333860-3B84-4B18-8CDA-BF94A1DB51B6}" srcOrd="0" destOrd="0" presId="urn:microsoft.com/office/officeart/2005/8/layout/vList2"/>
    <dgm:cxn modelId="{83A0BBB2-9B02-41DF-A521-053CD4409713}" srcId="{BDD093CA-19D4-4705-B42A-A68F05C627F2}" destId="{BC8CADC4-389B-43DF-A3F0-F2CAD7D4CEC0}" srcOrd="1" destOrd="0" parTransId="{916FEB68-89AD-444F-AC21-B70BA151F6C0}" sibTransId="{CDC47D0B-DC4C-49E9-BE9E-D53F4939892A}"/>
    <dgm:cxn modelId="{C15F30CD-06AF-4955-A59A-361DF1F2B04B}" srcId="{BDD093CA-19D4-4705-B42A-A68F05C627F2}" destId="{ADC5F762-CA9E-4B6A-8C47-4DD0D0848C72}" srcOrd="4" destOrd="0" parTransId="{FECC7831-A024-4FCE-9F8F-CCF5C9D4140A}" sibTransId="{7187149F-486B-4FDF-8350-A0229BAFED89}"/>
    <dgm:cxn modelId="{C8F5C0D1-29B0-4D9C-8550-91E1B5835DCE}" type="presOf" srcId="{BDD093CA-19D4-4705-B42A-A68F05C627F2}" destId="{96558518-FF28-4DB7-84F6-0F94557D2D6B}" srcOrd="0" destOrd="0" presId="urn:microsoft.com/office/officeart/2005/8/layout/vList2"/>
    <dgm:cxn modelId="{4A67D4DE-5402-4B3D-AECC-17CA3FC69EEB}" srcId="{BDD093CA-19D4-4705-B42A-A68F05C627F2}" destId="{2FA33817-E4C8-4434-B025-C1900FEB03E8}" srcOrd="2" destOrd="0" parTransId="{6ED9D81B-0433-49DE-B2A0-9A2476B17220}" sibTransId="{4338A586-D9DE-4C65-A8D7-7A15861012C5}"/>
    <dgm:cxn modelId="{1DA9A720-76F4-48B5-95B5-324FC71EDB80}" type="presParOf" srcId="{96558518-FF28-4DB7-84F6-0F94557D2D6B}" destId="{7FA21B44-AAFE-42FD-AD7A-674F0DE038FB}" srcOrd="0" destOrd="0" presId="urn:microsoft.com/office/officeart/2005/8/layout/vList2"/>
    <dgm:cxn modelId="{AF49FE5B-38EC-4179-8270-4A99A31BD4E0}" type="presParOf" srcId="{96558518-FF28-4DB7-84F6-0F94557D2D6B}" destId="{118BC5D6-43A5-44A8-AAD2-AC983939C6D5}" srcOrd="1" destOrd="0" presId="urn:microsoft.com/office/officeart/2005/8/layout/vList2"/>
    <dgm:cxn modelId="{D3F0FAB1-04DC-4603-B4D2-12A4AC22E061}" type="presParOf" srcId="{96558518-FF28-4DB7-84F6-0F94557D2D6B}" destId="{D181699B-9320-4D38-A8BA-2DF772B7878F}" srcOrd="2" destOrd="0" presId="urn:microsoft.com/office/officeart/2005/8/layout/vList2"/>
    <dgm:cxn modelId="{A6A1024D-9AB3-4929-8853-071E74AB3010}" type="presParOf" srcId="{96558518-FF28-4DB7-84F6-0F94557D2D6B}" destId="{C4D168AE-01CF-4112-BB6E-4462D02D24D0}" srcOrd="3" destOrd="0" presId="urn:microsoft.com/office/officeart/2005/8/layout/vList2"/>
    <dgm:cxn modelId="{B6818D07-F829-40F6-9B75-342F58D662CC}" type="presParOf" srcId="{96558518-FF28-4DB7-84F6-0F94557D2D6B}" destId="{9C91F180-446C-4255-8A61-66420A4D751B}" srcOrd="4" destOrd="0" presId="urn:microsoft.com/office/officeart/2005/8/layout/vList2"/>
    <dgm:cxn modelId="{84EC0087-DE21-4324-900E-508CEA6BBA9B}" type="presParOf" srcId="{96558518-FF28-4DB7-84F6-0F94557D2D6B}" destId="{AB0C024D-56FF-4EBF-BC61-59A21D5C237B}" srcOrd="5" destOrd="0" presId="urn:microsoft.com/office/officeart/2005/8/layout/vList2"/>
    <dgm:cxn modelId="{BC4E301E-0AC5-4D21-8ABE-D7DD7E91C9DF}" type="presParOf" srcId="{96558518-FF28-4DB7-84F6-0F94557D2D6B}" destId="{8C333860-3B84-4B18-8CDA-BF94A1DB51B6}" srcOrd="6" destOrd="0" presId="urn:microsoft.com/office/officeart/2005/8/layout/vList2"/>
    <dgm:cxn modelId="{9A5B3038-8A82-4C03-810C-8BE5741FBC9D}" type="presParOf" srcId="{96558518-FF28-4DB7-84F6-0F94557D2D6B}" destId="{7B0E40D0-76BE-4BD1-82C2-DDE1DC6ABEC9}" srcOrd="7" destOrd="0" presId="urn:microsoft.com/office/officeart/2005/8/layout/vList2"/>
    <dgm:cxn modelId="{3ED01D0C-BFA9-45E9-ACDD-FD0B6C14810E}" type="presParOf" srcId="{96558518-FF28-4DB7-84F6-0F94557D2D6B}" destId="{038A06BC-977F-4094-B748-013BDAC33F2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35A39C0-BE64-4ABF-B45A-F9F4FFCD1FDC}" type="doc">
      <dgm:prSet loTypeId="urn:microsoft.com/office/officeart/2005/8/layout/hierarchy1" loCatId="hierarchy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E255AE4-3154-4426-90AD-0169493144C0}">
      <dgm:prSet/>
      <dgm:spPr/>
      <dgm:t>
        <a:bodyPr/>
        <a:lstStyle/>
        <a:p>
          <a:r>
            <a:rPr lang="fr-FR" b="0" i="0" baseline="0"/>
            <a:t>Nous avons appris à gérer les </a:t>
          </a:r>
          <a:r>
            <a:rPr lang="fr-FR" b="1" i="0" baseline="0"/>
            <a:t>structures en Go</a:t>
          </a:r>
          <a:r>
            <a:rPr lang="fr-FR" b="0" i="0" baseline="0"/>
            <a:t> pour représenter personnages, inventaire, compétences, etc.</a:t>
          </a:r>
          <a:endParaRPr lang="en-US"/>
        </a:p>
      </dgm:t>
    </dgm:pt>
    <dgm:pt modelId="{B991302A-D0E8-4DE3-8BAB-7033037D4B7B}" type="parTrans" cxnId="{1165CC5D-88FF-40B8-9C26-CDC1A3880496}">
      <dgm:prSet/>
      <dgm:spPr/>
      <dgm:t>
        <a:bodyPr/>
        <a:lstStyle/>
        <a:p>
          <a:endParaRPr lang="en-US"/>
        </a:p>
      </dgm:t>
    </dgm:pt>
    <dgm:pt modelId="{52CC51C1-2036-4CA9-931D-D0F548C8A677}" type="sibTrans" cxnId="{1165CC5D-88FF-40B8-9C26-CDC1A3880496}">
      <dgm:prSet/>
      <dgm:spPr/>
      <dgm:t>
        <a:bodyPr/>
        <a:lstStyle/>
        <a:p>
          <a:endParaRPr lang="en-US"/>
        </a:p>
      </dgm:t>
    </dgm:pt>
    <dgm:pt modelId="{926816BE-1CBF-4DB3-B4BE-0E34E2372EC1}">
      <dgm:prSet/>
      <dgm:spPr/>
      <dgm:t>
        <a:bodyPr/>
        <a:lstStyle/>
        <a:p>
          <a:r>
            <a:rPr lang="fr-FR" b="0" i="0" baseline="0"/>
            <a:t>Nous avons dû coder des </a:t>
          </a:r>
          <a:r>
            <a:rPr lang="fr-FR" b="1" i="0" baseline="0"/>
            <a:t>fonctions utilitaires</a:t>
          </a:r>
          <a:r>
            <a:rPr lang="fr-FR" b="0" i="0" baseline="0"/>
            <a:t> pour gérer la vie, la mana, l’inventaire, et les combats.</a:t>
          </a:r>
          <a:endParaRPr lang="en-US"/>
        </a:p>
      </dgm:t>
    </dgm:pt>
    <dgm:pt modelId="{93FAB816-66DC-4E15-A3BD-D5E605FA691B}" type="parTrans" cxnId="{DBCD6A3F-C64A-484C-8337-758ED17E2605}">
      <dgm:prSet/>
      <dgm:spPr/>
      <dgm:t>
        <a:bodyPr/>
        <a:lstStyle/>
        <a:p>
          <a:endParaRPr lang="en-US"/>
        </a:p>
      </dgm:t>
    </dgm:pt>
    <dgm:pt modelId="{2AB6AA0E-CF0E-4296-91AA-E81CFF77BDB9}" type="sibTrans" cxnId="{DBCD6A3F-C64A-484C-8337-758ED17E2605}">
      <dgm:prSet/>
      <dgm:spPr/>
      <dgm:t>
        <a:bodyPr/>
        <a:lstStyle/>
        <a:p>
          <a:endParaRPr lang="en-US"/>
        </a:p>
      </dgm:t>
    </dgm:pt>
    <dgm:pt modelId="{0E44B0CE-9427-467A-B51A-61C71182EF73}">
      <dgm:prSet/>
      <dgm:spPr/>
      <dgm:t>
        <a:bodyPr/>
        <a:lstStyle/>
        <a:p>
          <a:r>
            <a:rPr lang="fr-FR" b="0" i="0" baseline="0"/>
            <a:t>Nous avons également fait attention à l’</a:t>
          </a:r>
          <a:r>
            <a:rPr lang="fr-FR" b="1" i="0" baseline="0"/>
            <a:t>expérience utilisateur</a:t>
          </a:r>
          <a:r>
            <a:rPr lang="fr-FR" b="0" i="0" baseline="0"/>
            <a:t> en ajoutant des couleurs dans le terminal, des menus clairs et des confirmations.</a:t>
          </a:r>
          <a:endParaRPr lang="en-US"/>
        </a:p>
      </dgm:t>
    </dgm:pt>
    <dgm:pt modelId="{25ABDAED-E446-42C0-9382-27B047012597}" type="parTrans" cxnId="{63ADD649-FDDC-4E9E-85B0-AF99B18931CA}">
      <dgm:prSet/>
      <dgm:spPr/>
      <dgm:t>
        <a:bodyPr/>
        <a:lstStyle/>
        <a:p>
          <a:endParaRPr lang="en-US"/>
        </a:p>
      </dgm:t>
    </dgm:pt>
    <dgm:pt modelId="{4B70C7A8-35C5-4892-BFA9-1F5166909F74}" type="sibTrans" cxnId="{63ADD649-FDDC-4E9E-85B0-AF99B18931CA}">
      <dgm:prSet/>
      <dgm:spPr/>
      <dgm:t>
        <a:bodyPr/>
        <a:lstStyle/>
        <a:p>
          <a:endParaRPr lang="en-US"/>
        </a:p>
      </dgm:t>
    </dgm:pt>
    <dgm:pt modelId="{4C31127B-11FF-459B-A74D-26465F0D8BAB}" type="pres">
      <dgm:prSet presAssocID="{835A39C0-BE64-4ABF-B45A-F9F4FFCD1FD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4EFCDCE-A90A-4C92-B4F3-F0D1360BDECF}" type="pres">
      <dgm:prSet presAssocID="{8E255AE4-3154-4426-90AD-0169493144C0}" presName="hierRoot1" presStyleCnt="0"/>
      <dgm:spPr/>
    </dgm:pt>
    <dgm:pt modelId="{982FAC5F-0D85-4022-A8FC-D78F1104E9BC}" type="pres">
      <dgm:prSet presAssocID="{8E255AE4-3154-4426-90AD-0169493144C0}" presName="composite" presStyleCnt="0"/>
      <dgm:spPr/>
    </dgm:pt>
    <dgm:pt modelId="{FB15E1EE-C806-4E6F-BDC1-D5ED6C94BACE}" type="pres">
      <dgm:prSet presAssocID="{8E255AE4-3154-4426-90AD-0169493144C0}" presName="background" presStyleLbl="node0" presStyleIdx="0" presStyleCnt="3"/>
      <dgm:spPr/>
    </dgm:pt>
    <dgm:pt modelId="{CE2201CF-02EE-477C-BB6A-D0C8DDC480E0}" type="pres">
      <dgm:prSet presAssocID="{8E255AE4-3154-4426-90AD-0169493144C0}" presName="text" presStyleLbl="fgAcc0" presStyleIdx="0" presStyleCnt="3">
        <dgm:presLayoutVars>
          <dgm:chPref val="3"/>
        </dgm:presLayoutVars>
      </dgm:prSet>
      <dgm:spPr/>
    </dgm:pt>
    <dgm:pt modelId="{A23F802A-2661-476E-BA7E-A6E6D9D28FDA}" type="pres">
      <dgm:prSet presAssocID="{8E255AE4-3154-4426-90AD-0169493144C0}" presName="hierChild2" presStyleCnt="0"/>
      <dgm:spPr/>
    </dgm:pt>
    <dgm:pt modelId="{D38DF5CB-84E8-4D09-B144-5313E2CC865D}" type="pres">
      <dgm:prSet presAssocID="{926816BE-1CBF-4DB3-B4BE-0E34E2372EC1}" presName="hierRoot1" presStyleCnt="0"/>
      <dgm:spPr/>
    </dgm:pt>
    <dgm:pt modelId="{610E2787-0643-4835-AF46-D3AA553E5DFF}" type="pres">
      <dgm:prSet presAssocID="{926816BE-1CBF-4DB3-B4BE-0E34E2372EC1}" presName="composite" presStyleCnt="0"/>
      <dgm:spPr/>
    </dgm:pt>
    <dgm:pt modelId="{96401F60-45D5-4EEA-A4EA-4B976E679B40}" type="pres">
      <dgm:prSet presAssocID="{926816BE-1CBF-4DB3-B4BE-0E34E2372EC1}" presName="background" presStyleLbl="node0" presStyleIdx="1" presStyleCnt="3"/>
      <dgm:spPr/>
    </dgm:pt>
    <dgm:pt modelId="{886232B3-9E3A-4AD6-AAC7-1AC92E81E184}" type="pres">
      <dgm:prSet presAssocID="{926816BE-1CBF-4DB3-B4BE-0E34E2372EC1}" presName="text" presStyleLbl="fgAcc0" presStyleIdx="1" presStyleCnt="3">
        <dgm:presLayoutVars>
          <dgm:chPref val="3"/>
        </dgm:presLayoutVars>
      </dgm:prSet>
      <dgm:spPr/>
    </dgm:pt>
    <dgm:pt modelId="{65ABBF84-7550-48FF-AE89-4144C5F0626C}" type="pres">
      <dgm:prSet presAssocID="{926816BE-1CBF-4DB3-B4BE-0E34E2372EC1}" presName="hierChild2" presStyleCnt="0"/>
      <dgm:spPr/>
    </dgm:pt>
    <dgm:pt modelId="{24566B49-F1FB-4A0D-9423-D3CCFE6562F6}" type="pres">
      <dgm:prSet presAssocID="{0E44B0CE-9427-467A-B51A-61C71182EF73}" presName="hierRoot1" presStyleCnt="0"/>
      <dgm:spPr/>
    </dgm:pt>
    <dgm:pt modelId="{9D57A2D0-C4A4-4926-B451-3177D7CD4D63}" type="pres">
      <dgm:prSet presAssocID="{0E44B0CE-9427-467A-B51A-61C71182EF73}" presName="composite" presStyleCnt="0"/>
      <dgm:spPr/>
    </dgm:pt>
    <dgm:pt modelId="{72529A2B-BB0E-4867-B14D-845087C75350}" type="pres">
      <dgm:prSet presAssocID="{0E44B0CE-9427-467A-B51A-61C71182EF73}" presName="background" presStyleLbl="node0" presStyleIdx="2" presStyleCnt="3"/>
      <dgm:spPr/>
    </dgm:pt>
    <dgm:pt modelId="{BA5F1DAA-462D-4530-AF7A-119A8B2BD4C7}" type="pres">
      <dgm:prSet presAssocID="{0E44B0CE-9427-467A-B51A-61C71182EF73}" presName="text" presStyleLbl="fgAcc0" presStyleIdx="2" presStyleCnt="3">
        <dgm:presLayoutVars>
          <dgm:chPref val="3"/>
        </dgm:presLayoutVars>
      </dgm:prSet>
      <dgm:spPr/>
    </dgm:pt>
    <dgm:pt modelId="{E18D8AB4-FF97-45D0-8FF7-9D860878B7C4}" type="pres">
      <dgm:prSet presAssocID="{0E44B0CE-9427-467A-B51A-61C71182EF73}" presName="hierChild2" presStyleCnt="0"/>
      <dgm:spPr/>
    </dgm:pt>
  </dgm:ptLst>
  <dgm:cxnLst>
    <dgm:cxn modelId="{DBCD6A3F-C64A-484C-8337-758ED17E2605}" srcId="{835A39C0-BE64-4ABF-B45A-F9F4FFCD1FDC}" destId="{926816BE-1CBF-4DB3-B4BE-0E34E2372EC1}" srcOrd="1" destOrd="0" parTransId="{93FAB816-66DC-4E15-A3BD-D5E605FA691B}" sibTransId="{2AB6AA0E-CF0E-4296-91AA-E81CFF77BDB9}"/>
    <dgm:cxn modelId="{24E97E5C-73FD-43FB-B2B3-FA26E33CEFF0}" type="presOf" srcId="{0E44B0CE-9427-467A-B51A-61C71182EF73}" destId="{BA5F1DAA-462D-4530-AF7A-119A8B2BD4C7}" srcOrd="0" destOrd="0" presId="urn:microsoft.com/office/officeart/2005/8/layout/hierarchy1"/>
    <dgm:cxn modelId="{1165CC5D-88FF-40B8-9C26-CDC1A3880496}" srcId="{835A39C0-BE64-4ABF-B45A-F9F4FFCD1FDC}" destId="{8E255AE4-3154-4426-90AD-0169493144C0}" srcOrd="0" destOrd="0" parTransId="{B991302A-D0E8-4DE3-8BAB-7033037D4B7B}" sibTransId="{52CC51C1-2036-4CA9-931D-D0F548C8A677}"/>
    <dgm:cxn modelId="{63ADD649-FDDC-4E9E-85B0-AF99B18931CA}" srcId="{835A39C0-BE64-4ABF-B45A-F9F4FFCD1FDC}" destId="{0E44B0CE-9427-467A-B51A-61C71182EF73}" srcOrd="2" destOrd="0" parTransId="{25ABDAED-E446-42C0-9382-27B047012597}" sibTransId="{4B70C7A8-35C5-4892-BFA9-1F5166909F74}"/>
    <dgm:cxn modelId="{7BBABB7F-2195-472A-AA53-E43E9CD834C7}" type="presOf" srcId="{926816BE-1CBF-4DB3-B4BE-0E34E2372EC1}" destId="{886232B3-9E3A-4AD6-AAC7-1AC92E81E184}" srcOrd="0" destOrd="0" presId="urn:microsoft.com/office/officeart/2005/8/layout/hierarchy1"/>
    <dgm:cxn modelId="{81BAFBCF-D62C-4792-A2BF-C7A673314C95}" type="presOf" srcId="{835A39C0-BE64-4ABF-B45A-F9F4FFCD1FDC}" destId="{4C31127B-11FF-459B-A74D-26465F0D8BAB}" srcOrd="0" destOrd="0" presId="urn:microsoft.com/office/officeart/2005/8/layout/hierarchy1"/>
    <dgm:cxn modelId="{1226E8D0-043E-44E8-AEDA-899AC3D2FF59}" type="presOf" srcId="{8E255AE4-3154-4426-90AD-0169493144C0}" destId="{CE2201CF-02EE-477C-BB6A-D0C8DDC480E0}" srcOrd="0" destOrd="0" presId="urn:microsoft.com/office/officeart/2005/8/layout/hierarchy1"/>
    <dgm:cxn modelId="{2892B160-D41D-4E8C-8F94-BC7BC76422BB}" type="presParOf" srcId="{4C31127B-11FF-459B-A74D-26465F0D8BAB}" destId="{E4EFCDCE-A90A-4C92-B4F3-F0D1360BDECF}" srcOrd="0" destOrd="0" presId="urn:microsoft.com/office/officeart/2005/8/layout/hierarchy1"/>
    <dgm:cxn modelId="{42835C99-2278-498C-95C5-E79F0F2912DA}" type="presParOf" srcId="{E4EFCDCE-A90A-4C92-B4F3-F0D1360BDECF}" destId="{982FAC5F-0D85-4022-A8FC-D78F1104E9BC}" srcOrd="0" destOrd="0" presId="urn:microsoft.com/office/officeart/2005/8/layout/hierarchy1"/>
    <dgm:cxn modelId="{0FB2DA91-9E72-4F0C-A5C8-6C21F83FBE41}" type="presParOf" srcId="{982FAC5F-0D85-4022-A8FC-D78F1104E9BC}" destId="{FB15E1EE-C806-4E6F-BDC1-D5ED6C94BACE}" srcOrd="0" destOrd="0" presId="urn:microsoft.com/office/officeart/2005/8/layout/hierarchy1"/>
    <dgm:cxn modelId="{DAA3C6F7-998C-41B4-B365-59F718BF37D4}" type="presParOf" srcId="{982FAC5F-0D85-4022-A8FC-D78F1104E9BC}" destId="{CE2201CF-02EE-477C-BB6A-D0C8DDC480E0}" srcOrd="1" destOrd="0" presId="urn:microsoft.com/office/officeart/2005/8/layout/hierarchy1"/>
    <dgm:cxn modelId="{0CF98B39-57D0-4026-B283-73594CE68DAB}" type="presParOf" srcId="{E4EFCDCE-A90A-4C92-B4F3-F0D1360BDECF}" destId="{A23F802A-2661-476E-BA7E-A6E6D9D28FDA}" srcOrd="1" destOrd="0" presId="urn:microsoft.com/office/officeart/2005/8/layout/hierarchy1"/>
    <dgm:cxn modelId="{F8381EA9-2578-44D5-8C44-D0F0BD41751F}" type="presParOf" srcId="{4C31127B-11FF-459B-A74D-26465F0D8BAB}" destId="{D38DF5CB-84E8-4D09-B144-5313E2CC865D}" srcOrd="1" destOrd="0" presId="urn:microsoft.com/office/officeart/2005/8/layout/hierarchy1"/>
    <dgm:cxn modelId="{08B680F5-1F89-468B-8CDF-7EA72D5EC75A}" type="presParOf" srcId="{D38DF5CB-84E8-4D09-B144-5313E2CC865D}" destId="{610E2787-0643-4835-AF46-D3AA553E5DFF}" srcOrd="0" destOrd="0" presId="urn:microsoft.com/office/officeart/2005/8/layout/hierarchy1"/>
    <dgm:cxn modelId="{45FA7006-0837-446C-A928-3F2662EA4CE1}" type="presParOf" srcId="{610E2787-0643-4835-AF46-D3AA553E5DFF}" destId="{96401F60-45D5-4EEA-A4EA-4B976E679B40}" srcOrd="0" destOrd="0" presId="urn:microsoft.com/office/officeart/2005/8/layout/hierarchy1"/>
    <dgm:cxn modelId="{6019A6F5-D5AD-49FA-86C1-8CCBD1AFE6CE}" type="presParOf" srcId="{610E2787-0643-4835-AF46-D3AA553E5DFF}" destId="{886232B3-9E3A-4AD6-AAC7-1AC92E81E184}" srcOrd="1" destOrd="0" presId="urn:microsoft.com/office/officeart/2005/8/layout/hierarchy1"/>
    <dgm:cxn modelId="{CDFBBC99-34B1-46D9-8B9A-9311D27BAC2F}" type="presParOf" srcId="{D38DF5CB-84E8-4D09-B144-5313E2CC865D}" destId="{65ABBF84-7550-48FF-AE89-4144C5F0626C}" srcOrd="1" destOrd="0" presId="urn:microsoft.com/office/officeart/2005/8/layout/hierarchy1"/>
    <dgm:cxn modelId="{DD8C3597-7CB0-4369-A7E0-B47805764AC8}" type="presParOf" srcId="{4C31127B-11FF-459B-A74D-26465F0D8BAB}" destId="{24566B49-F1FB-4A0D-9423-D3CCFE6562F6}" srcOrd="2" destOrd="0" presId="urn:microsoft.com/office/officeart/2005/8/layout/hierarchy1"/>
    <dgm:cxn modelId="{C436A09D-C55B-4703-A7CA-DCFD91DCB3C1}" type="presParOf" srcId="{24566B49-F1FB-4A0D-9423-D3CCFE6562F6}" destId="{9D57A2D0-C4A4-4926-B451-3177D7CD4D63}" srcOrd="0" destOrd="0" presId="urn:microsoft.com/office/officeart/2005/8/layout/hierarchy1"/>
    <dgm:cxn modelId="{B3320D05-F2B8-4115-829B-06DE9E9B19C5}" type="presParOf" srcId="{9D57A2D0-C4A4-4926-B451-3177D7CD4D63}" destId="{72529A2B-BB0E-4867-B14D-845087C75350}" srcOrd="0" destOrd="0" presId="urn:microsoft.com/office/officeart/2005/8/layout/hierarchy1"/>
    <dgm:cxn modelId="{A009CDC5-0BCC-420C-B1FB-09D1C80E357B}" type="presParOf" srcId="{9D57A2D0-C4A4-4926-B451-3177D7CD4D63}" destId="{BA5F1DAA-462D-4530-AF7A-119A8B2BD4C7}" srcOrd="1" destOrd="0" presId="urn:microsoft.com/office/officeart/2005/8/layout/hierarchy1"/>
    <dgm:cxn modelId="{10E5E015-D03D-438F-9359-A5E627A7DD42}" type="presParOf" srcId="{24566B49-F1FB-4A0D-9423-D3CCFE6562F6}" destId="{E18D8AB4-FF97-45D0-8FF7-9D860878B7C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F58BA3-4870-4008-B5F7-B7A224DAA231}">
      <dsp:nvSpPr>
        <dsp:cNvPr id="0" name=""/>
        <dsp:cNvSpPr/>
      </dsp:nvSpPr>
      <dsp:spPr>
        <a:xfrm>
          <a:off x="3750" y="498472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👤 </a:t>
          </a:r>
          <a:r>
            <a:rPr lang="fr-FR" sz="1500" b="1" kern="1200"/>
            <a:t>Création de personnage</a:t>
          </a:r>
          <a:r>
            <a:rPr lang="fr-FR" sz="1500" kern="1200"/>
            <a:t> : choix du nom et de la classe (Humain, Elfe, Nain).</a:t>
          </a:r>
          <a:endParaRPr lang="en-US" sz="1500" kern="1200"/>
        </a:p>
      </dsp:txBody>
      <dsp:txXfrm>
        <a:off x="3750" y="498472"/>
        <a:ext cx="2030610" cy="1218366"/>
      </dsp:txXfrm>
    </dsp:sp>
    <dsp:sp modelId="{A9D8F330-D2E4-436F-ABDE-BE90718F1C4D}">
      <dsp:nvSpPr>
        <dsp:cNvPr id="0" name=""/>
        <dsp:cNvSpPr/>
      </dsp:nvSpPr>
      <dsp:spPr>
        <a:xfrm>
          <a:off x="2237422" y="498472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📊 </a:t>
          </a:r>
          <a:r>
            <a:rPr lang="fr-FR" sz="1500" b="1" kern="1200"/>
            <a:t>Statistiques</a:t>
          </a:r>
          <a:r>
            <a:rPr lang="fr-FR" sz="1500" kern="1200"/>
            <a:t> : Points de vie, Mana, Argent, Expérience et Niveau.</a:t>
          </a:r>
          <a:endParaRPr lang="en-US" sz="1500" kern="1200"/>
        </a:p>
      </dsp:txBody>
      <dsp:txXfrm>
        <a:off x="2237422" y="498472"/>
        <a:ext cx="2030610" cy="1218366"/>
      </dsp:txXfrm>
    </dsp:sp>
    <dsp:sp modelId="{37A47D4C-9A69-4972-BC7A-104BAAC51BF0}">
      <dsp:nvSpPr>
        <dsp:cNvPr id="0" name=""/>
        <dsp:cNvSpPr/>
      </dsp:nvSpPr>
      <dsp:spPr>
        <a:xfrm>
          <a:off x="4471094" y="498472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⚔ </a:t>
          </a:r>
          <a:r>
            <a:rPr lang="fr-FR" sz="1500" b="1" kern="1200"/>
            <a:t>Combat d’entraînement</a:t>
          </a:r>
          <a:r>
            <a:rPr lang="fr-FR" sz="1500" kern="1200"/>
            <a:t> contre un gobelin, avec attaques, compétences et potions.</a:t>
          </a:r>
          <a:endParaRPr lang="en-US" sz="1500" kern="1200"/>
        </a:p>
      </dsp:txBody>
      <dsp:txXfrm>
        <a:off x="4471094" y="498472"/>
        <a:ext cx="2030610" cy="1218366"/>
      </dsp:txXfrm>
    </dsp:sp>
    <dsp:sp modelId="{E45A1645-4950-4390-8B99-C06A96DDFC88}">
      <dsp:nvSpPr>
        <dsp:cNvPr id="0" name=""/>
        <dsp:cNvSpPr/>
      </dsp:nvSpPr>
      <dsp:spPr>
        <a:xfrm>
          <a:off x="6704766" y="498472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🧪 </a:t>
          </a:r>
          <a:r>
            <a:rPr lang="fr-FR" sz="1500" b="1" kern="1200"/>
            <a:t>Potions</a:t>
          </a:r>
          <a:r>
            <a:rPr lang="fr-FR" sz="1500" kern="1200"/>
            <a:t> de vie et de mana pour se soigner.</a:t>
          </a:r>
          <a:endParaRPr lang="en-US" sz="1500" kern="1200"/>
        </a:p>
      </dsp:txBody>
      <dsp:txXfrm>
        <a:off x="6704766" y="498472"/>
        <a:ext cx="2030610" cy="1218366"/>
      </dsp:txXfrm>
    </dsp:sp>
    <dsp:sp modelId="{D4826C1A-6326-407C-B702-503E00DB4291}">
      <dsp:nvSpPr>
        <dsp:cNvPr id="0" name=""/>
        <dsp:cNvSpPr/>
      </dsp:nvSpPr>
      <dsp:spPr>
        <a:xfrm>
          <a:off x="8938438" y="498472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🔥 </a:t>
          </a:r>
          <a:r>
            <a:rPr lang="fr-FR" sz="1500" b="1" kern="1200"/>
            <a:t>Système de compétences</a:t>
          </a:r>
          <a:r>
            <a:rPr lang="fr-FR" sz="1500" kern="1200"/>
            <a:t> comme « Fire Ball ».</a:t>
          </a:r>
          <a:endParaRPr lang="en-US" sz="1500" kern="1200"/>
        </a:p>
      </dsp:txBody>
      <dsp:txXfrm>
        <a:off x="8938438" y="498472"/>
        <a:ext cx="2030610" cy="1218366"/>
      </dsp:txXfrm>
    </dsp:sp>
    <dsp:sp modelId="{791286CA-6E63-4B5F-AAFA-0F2101FC8E0E}">
      <dsp:nvSpPr>
        <dsp:cNvPr id="0" name=""/>
        <dsp:cNvSpPr/>
      </dsp:nvSpPr>
      <dsp:spPr>
        <a:xfrm>
          <a:off x="1120586" y="1919900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🛒 </a:t>
          </a:r>
          <a:r>
            <a:rPr lang="fr-FR" sz="1500" b="1" kern="1200"/>
            <a:t>Marchand</a:t>
          </a:r>
          <a:r>
            <a:rPr lang="fr-FR" sz="1500" kern="1200"/>
            <a:t> pour acheter objets, potions et améliorations.</a:t>
          </a:r>
          <a:endParaRPr lang="en-US" sz="1500" kern="1200"/>
        </a:p>
      </dsp:txBody>
      <dsp:txXfrm>
        <a:off x="1120586" y="1919900"/>
        <a:ext cx="2030610" cy="1218366"/>
      </dsp:txXfrm>
    </dsp:sp>
    <dsp:sp modelId="{56C61F60-DC38-4D1C-A700-88CA589CF8EA}">
      <dsp:nvSpPr>
        <dsp:cNvPr id="0" name=""/>
        <dsp:cNvSpPr/>
      </dsp:nvSpPr>
      <dsp:spPr>
        <a:xfrm>
          <a:off x="3354258" y="1919900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⚒ </a:t>
          </a:r>
          <a:r>
            <a:rPr lang="fr-FR" sz="1500" b="1" kern="1200"/>
            <a:t>Forgeron</a:t>
          </a:r>
          <a:r>
            <a:rPr lang="fr-FR" sz="1500" kern="1200"/>
            <a:t> pour créer des armures à partir de matériaux.</a:t>
          </a:r>
          <a:endParaRPr lang="en-US" sz="1500" kern="1200"/>
        </a:p>
      </dsp:txBody>
      <dsp:txXfrm>
        <a:off x="3354258" y="1919900"/>
        <a:ext cx="2030610" cy="1218366"/>
      </dsp:txXfrm>
    </dsp:sp>
    <dsp:sp modelId="{504D9E9A-55D3-43CC-BC7E-AC209920A6CA}">
      <dsp:nvSpPr>
        <dsp:cNvPr id="0" name=""/>
        <dsp:cNvSpPr/>
      </dsp:nvSpPr>
      <dsp:spPr>
        <a:xfrm>
          <a:off x="5587930" y="1919900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🛡 </a:t>
          </a:r>
          <a:r>
            <a:rPr lang="fr-FR" sz="1500" b="1" kern="1200"/>
            <a:t>Équipement</a:t>
          </a:r>
          <a:r>
            <a:rPr lang="fr-FR" sz="1500" kern="1200"/>
            <a:t> : casque, plastron, jambières.</a:t>
          </a:r>
          <a:endParaRPr lang="en-US" sz="1500" kern="1200"/>
        </a:p>
      </dsp:txBody>
      <dsp:txXfrm>
        <a:off x="5587930" y="1919900"/>
        <a:ext cx="2030610" cy="1218366"/>
      </dsp:txXfrm>
    </dsp:sp>
    <dsp:sp modelId="{9BB87C07-D375-4A2D-A69B-0838DF4B352E}">
      <dsp:nvSpPr>
        <dsp:cNvPr id="0" name=""/>
        <dsp:cNvSpPr/>
      </dsp:nvSpPr>
      <dsp:spPr>
        <a:xfrm>
          <a:off x="7821602" y="1919900"/>
          <a:ext cx="2030610" cy="121836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/>
            <a:t>☠ </a:t>
          </a:r>
          <a:r>
            <a:rPr lang="fr-FR" sz="1500" b="1" kern="1200"/>
            <a:t>Système de mort et renaissance</a:t>
          </a:r>
          <a:r>
            <a:rPr lang="fr-FR" sz="1500" kern="1200"/>
            <a:t> : en cas de défaite, le joueur renaît avec la moitié de ses points de vie.</a:t>
          </a:r>
          <a:endParaRPr lang="en-US" sz="1500" kern="1200"/>
        </a:p>
      </dsp:txBody>
      <dsp:txXfrm>
        <a:off x="7821602" y="1919900"/>
        <a:ext cx="2030610" cy="1218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A21B44-AAFE-42FD-AD7A-674F0DE038FB}">
      <dsp:nvSpPr>
        <dsp:cNvPr id="0" name=""/>
        <dsp:cNvSpPr/>
      </dsp:nvSpPr>
      <dsp:spPr>
        <a:xfrm>
          <a:off x="0" y="65778"/>
          <a:ext cx="6787747" cy="673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Nous avons travaillé comme une petite équipe de développement « réelle » :</a:t>
          </a:r>
          <a:endParaRPr lang="en-US" sz="1800" kern="1200"/>
        </a:p>
      </dsp:txBody>
      <dsp:txXfrm>
        <a:off x="32898" y="98676"/>
        <a:ext cx="6721951" cy="608124"/>
      </dsp:txXfrm>
    </dsp:sp>
    <dsp:sp modelId="{D181699B-9320-4D38-A8BA-2DF772B7878F}">
      <dsp:nvSpPr>
        <dsp:cNvPr id="0" name=""/>
        <dsp:cNvSpPr/>
      </dsp:nvSpPr>
      <dsp:spPr>
        <a:xfrm>
          <a:off x="0" y="791538"/>
          <a:ext cx="6787747" cy="673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Nous avons utilisé </a:t>
          </a:r>
          <a:r>
            <a:rPr lang="fr-FR" sz="1800" b="1" kern="1200"/>
            <a:t>GitHub</a:t>
          </a:r>
          <a:r>
            <a:rPr lang="fr-FR" sz="1800" kern="1200"/>
            <a:t> pour partager le code et gérer les versions.</a:t>
          </a:r>
          <a:endParaRPr lang="en-US" sz="1800" kern="1200"/>
        </a:p>
      </dsp:txBody>
      <dsp:txXfrm>
        <a:off x="32898" y="824436"/>
        <a:ext cx="6721951" cy="608124"/>
      </dsp:txXfrm>
    </dsp:sp>
    <dsp:sp modelId="{9C91F180-446C-4255-8A61-66420A4D751B}">
      <dsp:nvSpPr>
        <dsp:cNvPr id="0" name=""/>
        <dsp:cNvSpPr/>
      </dsp:nvSpPr>
      <dsp:spPr>
        <a:xfrm>
          <a:off x="0" y="1517298"/>
          <a:ext cx="6787747" cy="673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Nous avons organisé nos tâches sur </a:t>
          </a:r>
          <a:r>
            <a:rPr lang="fr-FR" sz="1800" b="1" kern="1200"/>
            <a:t>Notion</a:t>
          </a:r>
          <a:r>
            <a:rPr lang="fr-FR" sz="1800" kern="1200"/>
            <a:t>, ce qui nous a permis de répartir le travail.</a:t>
          </a:r>
          <a:endParaRPr lang="en-US" sz="1800" kern="1200"/>
        </a:p>
      </dsp:txBody>
      <dsp:txXfrm>
        <a:off x="32898" y="1550196"/>
        <a:ext cx="6721951" cy="608124"/>
      </dsp:txXfrm>
    </dsp:sp>
    <dsp:sp modelId="{8C333860-3B84-4B18-8CDA-BF94A1DB51B6}">
      <dsp:nvSpPr>
        <dsp:cNvPr id="0" name=""/>
        <dsp:cNvSpPr/>
      </dsp:nvSpPr>
      <dsp:spPr>
        <a:xfrm>
          <a:off x="0" y="2243058"/>
          <a:ext cx="6787747" cy="673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Nous avons codé sur </a:t>
          </a:r>
          <a:r>
            <a:rPr lang="fr-FR" sz="1800" b="1" kern="1200"/>
            <a:t>VS Code</a:t>
          </a:r>
          <a:r>
            <a:rPr lang="fr-FR" sz="1800" kern="1200"/>
            <a:t> avec Go.</a:t>
          </a:r>
          <a:endParaRPr lang="en-US" sz="1800" kern="1200"/>
        </a:p>
      </dsp:txBody>
      <dsp:txXfrm>
        <a:off x="32898" y="2275956"/>
        <a:ext cx="6721951" cy="608124"/>
      </dsp:txXfrm>
    </dsp:sp>
    <dsp:sp modelId="{038A06BC-977F-4094-B748-013BDAC33F2E}">
      <dsp:nvSpPr>
        <dsp:cNvPr id="0" name=""/>
        <dsp:cNvSpPr/>
      </dsp:nvSpPr>
      <dsp:spPr>
        <a:xfrm>
          <a:off x="0" y="2968818"/>
          <a:ext cx="6787747" cy="6739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/>
            <a:t>Cela nous a permis d’apprendre à </a:t>
          </a:r>
          <a:r>
            <a:rPr lang="fr-FR" sz="1800" b="1" kern="1200"/>
            <a:t>collaborer efficacement</a:t>
          </a:r>
          <a:r>
            <a:rPr lang="fr-FR" sz="1800" kern="1200"/>
            <a:t>, comme dans un vrai projet professionnel.</a:t>
          </a:r>
          <a:endParaRPr lang="en-US" sz="1800" kern="1200"/>
        </a:p>
      </dsp:txBody>
      <dsp:txXfrm>
        <a:off x="32898" y="3001716"/>
        <a:ext cx="6721951" cy="6081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15E1EE-C806-4E6F-BDC1-D5ED6C94BACE}">
      <dsp:nvSpPr>
        <dsp:cNvPr id="0" name=""/>
        <dsp:cNvSpPr/>
      </dsp:nvSpPr>
      <dsp:spPr>
        <a:xfrm>
          <a:off x="0" y="675655"/>
          <a:ext cx="3086099" cy="19596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E2201CF-02EE-477C-BB6A-D0C8DDC480E0}">
      <dsp:nvSpPr>
        <dsp:cNvPr id="0" name=""/>
        <dsp:cNvSpPr/>
      </dsp:nvSpPr>
      <dsp:spPr>
        <a:xfrm>
          <a:off x="342900" y="1001410"/>
          <a:ext cx="3086099" cy="19596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0" i="0" kern="1200" baseline="0"/>
            <a:t>Nous avons appris à gérer les </a:t>
          </a:r>
          <a:r>
            <a:rPr lang="fr-FR" sz="1900" b="1" i="0" kern="1200" baseline="0"/>
            <a:t>structures en Go</a:t>
          </a:r>
          <a:r>
            <a:rPr lang="fr-FR" sz="1900" b="0" i="0" kern="1200" baseline="0"/>
            <a:t> pour représenter personnages, inventaire, compétences, etc.</a:t>
          </a:r>
          <a:endParaRPr lang="en-US" sz="1900" kern="1200"/>
        </a:p>
      </dsp:txBody>
      <dsp:txXfrm>
        <a:off x="400297" y="1058807"/>
        <a:ext cx="2971305" cy="1844879"/>
      </dsp:txXfrm>
    </dsp:sp>
    <dsp:sp modelId="{96401F60-45D5-4EEA-A4EA-4B976E679B40}">
      <dsp:nvSpPr>
        <dsp:cNvPr id="0" name=""/>
        <dsp:cNvSpPr/>
      </dsp:nvSpPr>
      <dsp:spPr>
        <a:xfrm>
          <a:off x="3771900" y="675655"/>
          <a:ext cx="3086099" cy="19596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886232B3-9E3A-4AD6-AAC7-1AC92E81E184}">
      <dsp:nvSpPr>
        <dsp:cNvPr id="0" name=""/>
        <dsp:cNvSpPr/>
      </dsp:nvSpPr>
      <dsp:spPr>
        <a:xfrm>
          <a:off x="4114800" y="1001410"/>
          <a:ext cx="3086099" cy="19596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0" i="0" kern="1200" baseline="0"/>
            <a:t>Nous avons dû coder des </a:t>
          </a:r>
          <a:r>
            <a:rPr lang="fr-FR" sz="1900" b="1" i="0" kern="1200" baseline="0"/>
            <a:t>fonctions utilitaires</a:t>
          </a:r>
          <a:r>
            <a:rPr lang="fr-FR" sz="1900" b="0" i="0" kern="1200" baseline="0"/>
            <a:t> pour gérer la vie, la mana, l’inventaire, et les combats.</a:t>
          </a:r>
          <a:endParaRPr lang="en-US" sz="1900" kern="1200"/>
        </a:p>
      </dsp:txBody>
      <dsp:txXfrm>
        <a:off x="4172197" y="1058807"/>
        <a:ext cx="2971305" cy="1844879"/>
      </dsp:txXfrm>
    </dsp:sp>
    <dsp:sp modelId="{72529A2B-BB0E-4867-B14D-845087C75350}">
      <dsp:nvSpPr>
        <dsp:cNvPr id="0" name=""/>
        <dsp:cNvSpPr/>
      </dsp:nvSpPr>
      <dsp:spPr>
        <a:xfrm>
          <a:off x="7543800" y="675655"/>
          <a:ext cx="3086099" cy="195967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A5F1DAA-462D-4530-AF7A-119A8B2BD4C7}">
      <dsp:nvSpPr>
        <dsp:cNvPr id="0" name=""/>
        <dsp:cNvSpPr/>
      </dsp:nvSpPr>
      <dsp:spPr>
        <a:xfrm>
          <a:off x="7886700" y="1001410"/>
          <a:ext cx="3086099" cy="195967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900" b="0" i="0" kern="1200" baseline="0"/>
            <a:t>Nous avons également fait attention à l’</a:t>
          </a:r>
          <a:r>
            <a:rPr lang="fr-FR" sz="1900" b="1" i="0" kern="1200" baseline="0"/>
            <a:t>expérience utilisateur</a:t>
          </a:r>
          <a:r>
            <a:rPr lang="fr-FR" sz="1900" b="0" i="0" kern="1200" baseline="0"/>
            <a:t> en ajoutant des couleurs dans le terminal, des menus clairs et des confirmations.</a:t>
          </a:r>
          <a:endParaRPr lang="en-US" sz="1900" kern="1200"/>
        </a:p>
      </dsp:txBody>
      <dsp:txXfrm>
        <a:off x="7944097" y="1058807"/>
        <a:ext cx="2971305" cy="18448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E7829D4B-412A-499A-8D4F-B904ADB5D0BE}" type="datetime1">
              <a:rPr lang="fr-FR" smtClean="0"/>
              <a:t>17/09/2025</a:t>
            </a:fld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E2C230DF-5933-439D-898F-38E9AC9BA688}" type="slidenum">
              <a:rPr lang="fr-FR" smtClean="0"/>
              <a:t>‹N°›</a:t>
            </a:fld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8" name="Espace réservé de l’en-tête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CCE360E1-1F2F-4ECC-8A8D-37670FD54F5F}" type="datetime1">
              <a:rPr lang="fr-FR" smtClean="0"/>
              <a:t>17/09/2025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A89C7E07-3C67-C64C-8DA0-0404F630397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0433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62480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8276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BC04D-2568-C19F-6211-ABA7996C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BBBD96A4-D432-FA69-5E46-4DF91D77C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EF639921-CFBB-DE6F-31EB-81B758CA02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453E3F8-8185-F97B-2F08-1F44FCE2A5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277777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861837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A89C7E07-3C67-C64C-8DA0-0404F6303970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1160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contenu et tablea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orme libre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7" name="Forme libre 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457200" indent="0">
              <a:spcBef>
                <a:spcPts val="1800"/>
              </a:spcBef>
              <a:buNone/>
              <a:defRPr lang="fr-FR" sz="2000"/>
            </a:lvl2pPr>
            <a:lvl3pPr marL="914400" indent="0">
              <a:spcBef>
                <a:spcPts val="1800"/>
              </a:spcBef>
              <a:buNone/>
              <a:defRPr lang="fr-FR" sz="2000"/>
            </a:lvl3pPr>
            <a:lvl4pPr marL="1371600" indent="0">
              <a:spcBef>
                <a:spcPts val="1800"/>
              </a:spcBef>
              <a:buNone/>
              <a:defRPr lang="fr-FR" sz="2000"/>
            </a:lvl4pPr>
            <a:lvl5pPr marL="1828800" indent="0">
              <a:spcBef>
                <a:spcPts val="1800"/>
              </a:spcBef>
              <a:buNone/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fr-FR" sz="2000"/>
            </a:lvl1pPr>
            <a:lvl2pPr>
              <a:spcBef>
                <a:spcPts val="6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deux contenu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e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 rtlCol="0">
            <a:normAutofit/>
          </a:bodyPr>
          <a:lstStyle>
            <a:lvl1pPr marL="0" indent="0">
              <a:spcBef>
                <a:spcPts val="1800"/>
              </a:spcBef>
              <a:buNone/>
              <a:defRPr lang="fr-FR" sz="2000"/>
            </a:lvl1pPr>
            <a:lvl2pPr>
              <a:spcBef>
                <a:spcPts val="6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 rtlCol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lang="fr-FR" sz="2000"/>
            </a:lvl1pPr>
            <a:lvl2pPr>
              <a:spcBef>
                <a:spcPts val="1800"/>
              </a:spcBef>
              <a:defRPr lang="fr-FR" sz="2000"/>
            </a:lvl2pPr>
            <a:lvl3pPr>
              <a:spcBef>
                <a:spcPts val="1800"/>
              </a:spcBef>
              <a:defRPr lang="fr-FR" sz="2000"/>
            </a:lvl3pPr>
            <a:lvl4pPr>
              <a:spcBef>
                <a:spcPts val="1800"/>
              </a:spcBef>
              <a:defRPr lang="fr-FR" sz="2000"/>
            </a:lvl4pPr>
            <a:lvl5pPr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 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9" name="Espace réservé du tableau 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 rtlCol="0">
            <a:noAutofit/>
          </a:bodyPr>
          <a:lstStyle>
            <a:lvl1pPr>
              <a:defRPr lang="fr-FR"/>
            </a:lvl1pPr>
          </a:lstStyle>
          <a:p>
            <a:pPr rtl="0"/>
            <a:r>
              <a:rPr lang="fr-FR"/>
              <a:t>Cliquez sur l'icône pour ajouter un tableau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re du jou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Forme automatiqu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8" name="Forme libre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2" name="Titr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 spc="50" baseline="0"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fr-FR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43" name="Espace réservé du numéro de diapositive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42" name="Espace réservé de la date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la secti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’image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 rtlCol="0">
            <a:noAutofit/>
          </a:bodyPr>
          <a:lstStyle>
            <a:lvl1pPr marL="0" indent="0" algn="ctr">
              <a:buNone/>
              <a:defRPr lang="fr-FR" sz="20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fr-FR"/>
            </a:defPPr>
          </a:lstStyle>
          <a:p>
            <a:pPr algn="ctr"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-11113"/>
            <a:ext cx="5791200" cy="6880226"/>
          </a:xfrm>
        </p:spPr>
        <p:txBody>
          <a:bodyPr rtlCol="0">
            <a:normAutofit/>
          </a:bodyPr>
          <a:lstStyle>
            <a:lvl1pPr marL="0" indent="0" algn="ctr">
              <a:buNone/>
              <a:defRPr lang="fr-FR" sz="2000"/>
            </a:lvl1pPr>
          </a:lstStyle>
          <a:p>
            <a:pPr rtl="0"/>
            <a:r>
              <a:rPr lang="fr-FR" dirty="0"/>
              <a:t>Cliquez sur l’icône pour ajouter une image</a:t>
            </a:r>
          </a:p>
        </p:txBody>
      </p: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ésumé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orme libre 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32" name="Titr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 rtlCol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lang="fr-FR" sz="2000"/>
            </a:lvl1pPr>
            <a:lvl2pPr indent="-283464">
              <a:spcBef>
                <a:spcPts val="18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rtlCol="0" anchor="b">
            <a:noAutofit/>
          </a:bodyPr>
          <a:lstStyle>
            <a:lvl1pPr algn="l">
              <a:lnSpc>
                <a:spcPct val="80000"/>
              </a:lnSpc>
              <a:defRPr lang="fr-FR"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orme libre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2" name="Forme libre 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Espace réservé du texte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lang="fr-FR" sz="4000"/>
            </a:lvl2pPr>
            <a:lvl3pPr>
              <a:defRPr lang="fr-FR" sz="4000"/>
            </a:lvl3pPr>
            <a:lvl4pPr>
              <a:defRPr lang="fr-FR" sz="4000"/>
            </a:lvl4pPr>
            <a:lvl5pPr>
              <a:defRPr lang="fr-FR" sz="4000"/>
            </a:lvl5pPr>
          </a:lstStyle>
          <a:p>
            <a:pPr lvl="0" rtl="0"/>
            <a:r>
              <a:rPr lang="fr-FR"/>
              <a:t>Cliquer pour ajouter du texte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deux contenus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orme libre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 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9436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3" name="Espace réservé du contenu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4864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e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Forme automatiqu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3" name="Forme libre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4" name="Forme libre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8" name="Forme libre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  <p:sp>
          <p:nvSpPr>
            <p:cNvPr id="19" name="Forme libre 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 dirty="0"/>
            </a:p>
          </p:txBody>
        </p:sp>
      </p:grpSp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Espace réservé du contenu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 rtlCol="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lang="fr-FR"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lang="fr-FR"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lang="fr-FR" sz="2000"/>
            </a:lvl3pPr>
            <a:lvl4pPr marL="1371600" indent="0">
              <a:spcBef>
                <a:spcPts val="1800"/>
              </a:spcBef>
              <a:buFont typeface="+mj-lt"/>
              <a:buNone/>
              <a:defRPr lang="fr-FR"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endParaRPr lang="fr-FR" dirty="0"/>
          </a:p>
        </p:txBody>
      </p:sp>
      <p:sp>
        <p:nvSpPr>
          <p:cNvPr id="2" name="Espace réservé du contenu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marL="283464" indent="-283464">
              <a:spcBef>
                <a:spcPts val="1800"/>
              </a:spcBef>
              <a:defRPr lang="fr-FR" sz="2000"/>
            </a:lvl2pPr>
            <a:lvl3pPr marL="548640" indent="-283464">
              <a:spcBef>
                <a:spcPts val="1800"/>
              </a:spcBef>
              <a:defRPr lang="fr-FR" sz="2000"/>
            </a:lvl3pPr>
            <a:lvl4pPr marL="822960" indent="-283464">
              <a:spcBef>
                <a:spcPts val="1800"/>
              </a:spcBef>
              <a:defRPr lang="fr-FR" sz="2000"/>
            </a:lvl4pPr>
            <a:lvl5pPr marL="1005840"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, contenu et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r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rtlCol="0" anchor="b" anchorCtr="0">
            <a:noAutofit/>
          </a:bodyPr>
          <a:lstStyle>
            <a:lvl1pPr>
              <a:defRPr lang="fr-FR" sz="4400" b="1" i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Cliquez pour ajouter un titre </a:t>
            </a:r>
          </a:p>
        </p:txBody>
      </p:sp>
      <p:sp>
        <p:nvSpPr>
          <p:cNvPr id="3" name="Espace réservé du contenu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 rtlCol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lang="fr-FR" sz="2000"/>
            </a:lvl1pPr>
            <a:lvl2pPr indent="-283464">
              <a:spcBef>
                <a:spcPts val="1800"/>
              </a:spcBef>
              <a:defRPr lang="fr-FR" sz="2000"/>
            </a:lvl2pPr>
            <a:lvl3pPr indent="-283464">
              <a:spcBef>
                <a:spcPts val="1800"/>
              </a:spcBef>
              <a:defRPr lang="fr-FR" sz="2000"/>
            </a:lvl3pPr>
            <a:lvl4pPr indent="-283464">
              <a:spcBef>
                <a:spcPts val="1800"/>
              </a:spcBef>
              <a:defRPr lang="fr-FR" sz="2000"/>
            </a:lvl4pPr>
            <a:lvl5pPr indent="-283464">
              <a:spcBef>
                <a:spcPts val="1800"/>
              </a:spcBef>
              <a:defRPr lang="fr-FR" sz="2000"/>
            </a:lvl5pPr>
          </a:lstStyle>
          <a:p>
            <a:pPr lvl="0" rtl="0"/>
            <a:r>
              <a:rPr lang="fr-FR"/>
              <a:t>Cliquer pour ajouter du contenu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fr-FR" sz="20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Cliquez sur l'icône pour ajouter une image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>
              <a:latin typeface="+mn-lt"/>
            </a:endParaRPr>
          </a:p>
        </p:txBody>
      </p:sp>
      <p:sp>
        <p:nvSpPr>
          <p:cNvPr id="8" name="Espace réservé de la date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12" name="Espace réservé du titre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30" name="Espace réservé de la date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1100" b="0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endParaRPr lang="fr-FR" dirty="0">
              <a:latin typeface="+mn-lt"/>
            </a:endParaRPr>
          </a:p>
        </p:txBody>
      </p:sp>
      <p:sp>
        <p:nvSpPr>
          <p:cNvPr id="32" name="Espace réservé du numéro de diapositive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1100" b="1" i="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294A09A9-5501-47C1-A89A-A340965A2BE2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lang="fr-FR"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lang="fr-FR">
          <a:solidFill>
            <a:schemeClr val="tx2"/>
          </a:solidFill>
        </a:defRPr>
      </a:lvl2pPr>
      <a:lvl3pPr eaLnBrk="1" hangingPunct="1">
        <a:defRPr lang="fr-FR">
          <a:solidFill>
            <a:schemeClr val="tx2"/>
          </a:solidFill>
        </a:defRPr>
      </a:lvl3pPr>
      <a:lvl4pPr eaLnBrk="1" hangingPunct="1">
        <a:defRPr lang="fr-FR">
          <a:solidFill>
            <a:schemeClr val="tx2"/>
          </a:solidFill>
        </a:defRPr>
      </a:lvl4pPr>
      <a:lvl5pPr eaLnBrk="1" hangingPunct="1">
        <a:defRPr lang="fr-FR">
          <a:solidFill>
            <a:schemeClr val="tx2"/>
          </a:solidFill>
        </a:defRPr>
      </a:lvl5pPr>
      <a:lvl6pPr eaLnBrk="1" hangingPunct="1">
        <a:defRPr lang="fr-FR">
          <a:solidFill>
            <a:schemeClr val="tx2"/>
          </a:solidFill>
        </a:defRPr>
      </a:lvl6pPr>
      <a:lvl7pPr eaLnBrk="1" hangingPunct="1">
        <a:defRPr lang="fr-FR">
          <a:solidFill>
            <a:schemeClr val="tx2"/>
          </a:solidFill>
        </a:defRPr>
      </a:lvl7pPr>
      <a:lvl8pPr eaLnBrk="1" hangingPunct="1">
        <a:defRPr lang="fr-FR">
          <a:solidFill>
            <a:schemeClr val="tx2"/>
          </a:solidFill>
        </a:defRPr>
      </a:lvl8pPr>
      <a:lvl9pPr eaLnBrk="1" hangingPunct="1">
        <a:defRPr lang="fr-FR"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fr-FR"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vert="horz" lIns="0" tIns="0" rIns="0" bIns="0" rtlCol="0" anchor="b" anchorCtr="0">
            <a:normAutofit/>
          </a:bodyPr>
          <a:lstStyle>
            <a:defPPr>
              <a:defRPr lang="fr-FR"/>
            </a:defPPr>
          </a:lstStyle>
          <a:p>
            <a:r>
              <a:rPr lang="fr-FR" b="1" i="0" kern="1200" spc="100" baseline="0">
                <a:latin typeface="+mj-lt"/>
                <a:ea typeface="+mj-ea"/>
                <a:cs typeface="+mj-cs"/>
              </a:rPr>
              <a:t>Projet Red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E93A9CA9-2448-CC39-4359-DB4A42D206C5}"/>
              </a:ext>
            </a:extLst>
          </p:cNvPr>
          <p:cNvSpPr txBox="1"/>
          <p:nvPr/>
        </p:nvSpPr>
        <p:spPr>
          <a:xfrm>
            <a:off x="594360" y="3279579"/>
            <a:ext cx="5044440" cy="2994415"/>
          </a:xfrm>
          <a:prstGeom prst="rect">
            <a:avLst/>
          </a:prstGeom>
        </p:spPr>
        <p:txBody>
          <a:bodyPr vert="horz" lIns="0" tIns="228600" rIns="0" bIns="0" rtlCol="0">
            <a:normAutofit/>
          </a:bodyPr>
          <a:lstStyle/>
          <a:p>
            <a:pPr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</a:pPr>
            <a:r>
              <a:rPr lang="fr-FR" sz="2000">
                <a:solidFill>
                  <a:schemeClr val="bg1"/>
                </a:solidFill>
              </a:rPr>
              <a:t>Nikita</a:t>
            </a:r>
          </a:p>
          <a:p>
            <a:pPr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</a:pPr>
            <a:r>
              <a:rPr lang="fr-FR" sz="2000">
                <a:solidFill>
                  <a:schemeClr val="bg1"/>
                </a:solidFill>
              </a:rPr>
              <a:t>Kevin</a:t>
            </a:r>
          </a:p>
          <a:p>
            <a:pPr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</a:pPr>
            <a:r>
              <a:rPr lang="fr-FR" sz="2000">
                <a:solidFill>
                  <a:schemeClr val="bg1"/>
                </a:solidFill>
              </a:rPr>
              <a:t>Martin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2EB543-B478-E4DA-417A-D08EBC9388D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337" r="21112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AC3756-5BEA-6F3F-0F3C-BF1BA2AEE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Répartition des rôles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ACAF22E1-BD71-96F0-BF72-DA6C64A88BDA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578279503"/>
              </p:ext>
            </p:extLst>
          </p:nvPr>
        </p:nvGraphicFramePr>
        <p:xfrm>
          <a:off x="594126" y="2615185"/>
          <a:ext cx="6922242" cy="2761487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2307414">
                  <a:extLst>
                    <a:ext uri="{9D8B030D-6E8A-4147-A177-3AD203B41FA5}">
                      <a16:colId xmlns:a16="http://schemas.microsoft.com/office/drawing/2014/main" val="2589058623"/>
                    </a:ext>
                  </a:extLst>
                </a:gridCol>
                <a:gridCol w="2307414">
                  <a:extLst>
                    <a:ext uri="{9D8B030D-6E8A-4147-A177-3AD203B41FA5}">
                      <a16:colId xmlns:a16="http://schemas.microsoft.com/office/drawing/2014/main" val="676182236"/>
                    </a:ext>
                  </a:extLst>
                </a:gridCol>
                <a:gridCol w="2307414">
                  <a:extLst>
                    <a:ext uri="{9D8B030D-6E8A-4147-A177-3AD203B41FA5}">
                      <a16:colId xmlns:a16="http://schemas.microsoft.com/office/drawing/2014/main" val="4259768974"/>
                    </a:ext>
                  </a:extLst>
                </a:gridCol>
              </a:tblGrid>
              <a:tr h="424121">
                <a:tc>
                  <a:txBody>
                    <a:bodyPr/>
                    <a:lstStyle/>
                    <a:p>
                      <a:r>
                        <a:rPr lang="fr-FR" dirty="0"/>
                        <a:t>Nikita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Kévin</a:t>
                      </a:r>
                      <a:r>
                        <a:rPr lang="fr-FR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Martin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156270"/>
                  </a:ext>
                </a:extLst>
              </a:tr>
              <a:tr h="23373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Parties principales du projet, j’ai aidé mes camarades, corrigé beaucoup de bugs et fait en sorte que le jeu reste jouable du début à la fin.</a:t>
                      </a:r>
                    </a:p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Développé le </a:t>
                      </a:r>
                      <a:r>
                        <a:rPr lang="fr-FR" b="1" dirty="0"/>
                        <a:t>système de compétences et d’équipement</a:t>
                      </a:r>
                      <a:r>
                        <a:rPr lang="fr-FR" dirty="0"/>
                        <a:t>. Grâce à lui, le joueur peut utiliser des sorts et gérer ses armures.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Développé la </a:t>
                      </a:r>
                      <a:r>
                        <a:rPr lang="fr-FR" b="1" dirty="0"/>
                        <a:t>système de classes</a:t>
                      </a:r>
                      <a:r>
                        <a:rPr lang="fr-FR" dirty="0"/>
                        <a:t> pour la création du personnage ainsi que le </a:t>
                      </a:r>
                      <a:r>
                        <a:rPr lang="fr-FR" b="1" dirty="0" err="1"/>
                        <a:t>craft</a:t>
                      </a:r>
                      <a:r>
                        <a:rPr lang="fr-FR" b="1" dirty="0"/>
                        <a:t> d’objets</a:t>
                      </a:r>
                      <a:r>
                        <a:rPr lang="fr-FR" dirty="0"/>
                        <a:t> avec le forgeron.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9756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0508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92195C-F764-A73A-213D-91A0CEF33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0" tIns="0" rIns="0" bIns="0" rtlCol="0" anchor="b" anchorCtr="0">
            <a:normAutofit/>
          </a:bodyPr>
          <a:lstStyle/>
          <a:p>
            <a:r>
              <a:rPr lang="fr-FR" b="1" i="0" kern="1200" spc="50" baseline="0" dirty="0">
                <a:latin typeface="+mj-lt"/>
                <a:ea typeface="+mj-ea"/>
                <a:cs typeface="+mj-cs"/>
              </a:rPr>
              <a:t>Processus de développement</a:t>
            </a:r>
          </a:p>
        </p:txBody>
      </p:sp>
      <p:sp>
        <p:nvSpPr>
          <p:cNvPr id="6" name="Espace réservé du tableau 5">
            <a:extLst>
              <a:ext uri="{FF2B5EF4-FFF2-40B4-BE49-F238E27FC236}">
                <a16:creationId xmlns:a16="http://schemas.microsoft.com/office/drawing/2014/main" id="{F145742A-54C9-19DB-E3F1-40ECFB6CA0A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/>
        <p:txBody>
          <a:bodyPr/>
          <a:lstStyle/>
          <a:p>
            <a:endParaRPr lang="fr-FR"/>
          </a:p>
        </p:txBody>
      </p:sp>
      <p:graphicFrame>
        <p:nvGraphicFramePr>
          <p:cNvPr id="7" name="ZoneTexte 3">
            <a:extLst>
              <a:ext uri="{FF2B5EF4-FFF2-40B4-BE49-F238E27FC236}">
                <a16:creationId xmlns:a16="http://schemas.microsoft.com/office/drawing/2014/main" id="{FD9E1BD3-384E-FE73-0BD5-81D2E8E27C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2360911"/>
              </p:ext>
            </p:extLst>
          </p:nvPr>
        </p:nvGraphicFramePr>
        <p:xfrm>
          <a:off x="594359" y="2281918"/>
          <a:ext cx="6787747" cy="3708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9716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CEBC4C0-9378-602D-20D6-AB42BE91C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fr-FR" dirty="0"/>
              <a:t>Démonstration du jeu (partie la plus importante)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E4D34B0-53BB-ADC0-6B98-DE05EE8BF20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fr-FR" sz="1300" dirty="0"/>
              <a:t>Création d’un personnage (choisir un nom + une classe).</a:t>
            </a:r>
          </a:p>
          <a:p>
            <a:r>
              <a:rPr lang="fr-FR" sz="1300" dirty="0"/>
              <a:t>Affichage des stats.</a:t>
            </a:r>
          </a:p>
          <a:p>
            <a:r>
              <a:rPr lang="fr-FR" sz="1300" dirty="0"/>
              <a:t>Combat contre un gobelin (attaquer, utiliser une potion, utiliser un sort).</a:t>
            </a:r>
          </a:p>
          <a:p>
            <a:r>
              <a:rPr lang="fr-FR" sz="1300" dirty="0"/>
              <a:t>Acheter une potion chez le marchand.</a:t>
            </a:r>
          </a:p>
          <a:p>
            <a:r>
              <a:rPr lang="fr-FR" sz="1300" dirty="0"/>
              <a:t>Fabriquer un équipement chez le forgeron.</a:t>
            </a:r>
          </a:p>
          <a:p>
            <a:r>
              <a:rPr lang="fr-FR" sz="1300" dirty="0"/>
              <a:t>Cela montre bien toutes les mécaniques principales.</a:t>
            </a:r>
          </a:p>
          <a:p>
            <a:endParaRPr lang="fr-FR" sz="1300" dirty="0"/>
          </a:p>
        </p:txBody>
      </p:sp>
      <p:pic>
        <p:nvPicPr>
          <p:cNvPr id="5" name="Vidéo 4" descr="Formules mathématiques et scientifiques">
            <a:extLst>
              <a:ext uri="{FF2B5EF4-FFF2-40B4-BE49-F238E27FC236}">
                <a16:creationId xmlns:a16="http://schemas.microsoft.com/office/drawing/2014/main" id="{FDCE19D9-B61C-0201-BA15-65D19F595C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8038" r="31636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403603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45588-7F48-3032-920B-DE7F65A7BF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BDFAC8-D9C6-8040-CD3B-B90622A08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02400"/>
            <a:ext cx="10972800" cy="1570325"/>
          </a:xfrm>
        </p:spPr>
        <p:txBody>
          <a:bodyPr anchor="b">
            <a:normAutofit/>
          </a:bodyPr>
          <a:lstStyle/>
          <a:p>
            <a:r>
              <a:rPr lang="fr-FR" dirty="0"/>
              <a:t>Points techniques intéressants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8B2FC2F3-145D-12A3-BE9A-93AD995D66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100351"/>
              </p:ext>
            </p:extLst>
          </p:nvPr>
        </p:nvGraphicFramePr>
        <p:xfrm>
          <a:off x="594360" y="2628629"/>
          <a:ext cx="10972800" cy="3636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8436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5E1B0C-0F54-DFD4-4B36-5BBA7D81C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fr-FR" dirty="0"/>
              <a:t>Ce que nous avons appris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349EA29-7626-F712-B81F-DD7F64030D3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fr-FR" sz="1600" b="1" dirty="0"/>
              <a:t>Ce projet nous a permis de développer plusieurs compétences :</a:t>
            </a:r>
          </a:p>
          <a:p>
            <a:r>
              <a:rPr lang="fr-FR" sz="1600" dirty="0"/>
              <a:t>	Travailler en équipe avec des outils modernes (GitHub, Notion).</a:t>
            </a:r>
          </a:p>
          <a:p>
            <a:r>
              <a:rPr lang="fr-FR" sz="1600" dirty="0"/>
              <a:t>	Organiser notre code en modules.</a:t>
            </a:r>
          </a:p>
          <a:p>
            <a:r>
              <a:rPr lang="fr-FR" sz="1600" dirty="0"/>
              <a:t>	Découvrir et pratiquer la programmation en Go.</a:t>
            </a:r>
          </a:p>
          <a:p>
            <a:r>
              <a:rPr lang="fr-FR" sz="1600" dirty="0"/>
              <a:t>	Résoudre des bugs et réfléchir comme de vrais développeurs de jeux vidéo.</a:t>
            </a:r>
          </a:p>
          <a:p>
            <a:endParaRPr lang="fr-FR" sz="1600" dirty="0"/>
          </a:p>
        </p:txBody>
      </p:sp>
      <p:pic>
        <p:nvPicPr>
          <p:cNvPr id="5" name="Vidéo 4" descr="Planification de personnes">
            <a:extLst>
              <a:ext uri="{FF2B5EF4-FFF2-40B4-BE49-F238E27FC236}">
                <a16:creationId xmlns:a16="http://schemas.microsoft.com/office/drawing/2014/main" id="{B8F13954-576F-ED95-E5DC-C489E22955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28961" r="20713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9910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77D51D-E3BF-5854-04DE-D00F132D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anchor="b">
            <a:normAutofit/>
          </a:bodyPr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5607AD-7B1B-757A-DA82-F11F92EB8B4E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>
            <a:normAutofit/>
          </a:bodyPr>
          <a:lstStyle/>
          <a:p>
            <a:r>
              <a:rPr lang="fr-FR" dirty="0"/>
              <a:t>En conclusion, ce projet a été une très bonne expérience d’apprentissage.</a:t>
            </a:r>
            <a:br>
              <a:rPr lang="fr-FR" dirty="0"/>
            </a:br>
            <a:r>
              <a:rPr lang="fr-FR" dirty="0"/>
              <a:t>Nous avons appris à coder en équipe, à organiser un projet, et à créer un jeu complet, même simple.</a:t>
            </a:r>
          </a:p>
          <a:p>
            <a:r>
              <a:rPr lang="fr-FR" dirty="0"/>
              <a:t>Merci de votre attention !</a:t>
            </a:r>
            <a:br>
              <a:rPr lang="fr-FR" dirty="0"/>
            </a:br>
            <a:r>
              <a:rPr lang="fr-FR" dirty="0"/>
              <a:t>Avez-vous des questions ? 🎤</a:t>
            </a:r>
          </a:p>
          <a:p>
            <a:endParaRPr lang="fr-FR" dirty="0"/>
          </a:p>
        </p:txBody>
      </p:sp>
      <p:pic>
        <p:nvPicPr>
          <p:cNvPr id="7" name="Vidéo 6" descr="Balle de tennis rebondissante">
            <a:extLst>
              <a:ext uri="{FF2B5EF4-FFF2-40B4-BE49-F238E27FC236}">
                <a16:creationId xmlns:a16="http://schemas.microsoft.com/office/drawing/2014/main" id="{BCE2D4DD-228A-D03B-F3D0-0709A229D2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7309" r="32365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3360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Programme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tIns="457200" rtlCol="0">
            <a:normAutofit/>
          </a:bodyPr>
          <a:lstStyle>
            <a:defPPr>
              <a:defRPr lang="fr-FR"/>
            </a:defPPr>
          </a:lstStyle>
          <a:p>
            <a:pPr rtl="0"/>
            <a:r>
              <a:rPr lang="fr-FR" dirty="0"/>
              <a:t>Introduction</a:t>
            </a:r>
          </a:p>
          <a:p>
            <a:pPr rtl="0"/>
            <a:r>
              <a:rPr lang="fr-FR" dirty="0"/>
              <a:t>Le jeu RPG</a:t>
            </a:r>
          </a:p>
          <a:p>
            <a:pPr rtl="0"/>
            <a:r>
              <a:rPr lang="fr-FR" dirty="0"/>
              <a:t>Répartition des </a:t>
            </a:r>
            <a:r>
              <a:rPr lang="fr-FR" dirty="0" err="1"/>
              <a:t>roles</a:t>
            </a:r>
            <a:endParaRPr lang="fr-FR" dirty="0"/>
          </a:p>
          <a:p>
            <a:r>
              <a:rPr lang="fr-FR" dirty="0"/>
              <a:t>Développement</a:t>
            </a:r>
          </a:p>
          <a:p>
            <a:r>
              <a:rPr lang="fr-FR" dirty="0"/>
              <a:t>Résultats et conclusion</a:t>
            </a:r>
          </a:p>
        </p:txBody>
      </p:sp>
      <p:pic>
        <p:nvPicPr>
          <p:cNvPr id="5" name="Vidéo 4" descr="Effacer les pièces d’échecs">
            <a:extLst>
              <a:ext uri="{FF2B5EF4-FFF2-40B4-BE49-F238E27FC236}">
                <a16:creationId xmlns:a16="http://schemas.microsoft.com/office/drawing/2014/main" id="{16D3D78D-3526-8495-F75E-0912789B9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8183" r="41491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Espace réservé d’image 10" descr="Gros plan d’une plante">
            <a:extLst>
              <a:ext uri="{FF2B5EF4-FFF2-40B4-BE49-F238E27FC236}">
                <a16:creationId xmlns:a16="http://schemas.microsoft.com/office/drawing/2014/main" id="{8DB431A1-9806-9CFE-0E5F-1A5611C2A66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" r="23"/>
          <a:stretch/>
        </p:blipFill>
        <p:spPr>
          <a:xfrm>
            <a:off x="0" y="0"/>
            <a:ext cx="12192000" cy="6880225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9C37279A-330D-886F-340D-494A5005E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0" y="444933"/>
            <a:ext cx="5402350" cy="329184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Objectif du projet</a:t>
            </a:r>
          </a:p>
        </p:txBody>
      </p:sp>
    </p:spTree>
    <p:extLst>
      <p:ext uri="{BB962C8B-B14F-4D97-AF65-F5344CB8AC3E}">
        <p14:creationId xmlns:p14="http://schemas.microsoft.com/office/powerpoint/2010/main" val="224937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B8CE60-587E-1D5C-8B50-ED3441BA4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Introduction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E02AE9C-BA1D-195E-3B93-A5A0CC03D8F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Bonjour à tous,</a:t>
            </a:r>
            <a:br>
              <a:rPr lang="fr-FR" dirty="0"/>
            </a:br>
            <a:r>
              <a:rPr lang="fr-FR" dirty="0"/>
              <a:t>Aujourd’hui, nous allons vous présenter notre projet scolaire : un petit jeu RPG en console développé en Go.</a:t>
            </a:r>
          </a:p>
        </p:txBody>
      </p:sp>
      <p:pic>
        <p:nvPicPr>
          <p:cNvPr id="12" name="Espace réservé d’image 4" descr="gros plan du grain de bois">
            <a:extLst>
              <a:ext uri="{FF2B5EF4-FFF2-40B4-BE49-F238E27FC236}">
                <a16:creationId xmlns:a16="http://schemas.microsoft.com/office/drawing/2014/main" id="{7D5BDB53-9169-3BBC-9362-0539514AC7D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263323" y="0"/>
            <a:ext cx="5783579" cy="6858000"/>
          </a:xfrm>
          <a:noFill/>
        </p:spPr>
      </p:pic>
    </p:spTree>
    <p:extLst>
      <p:ext uri="{BB962C8B-B14F-4D97-AF65-F5344CB8AC3E}">
        <p14:creationId xmlns:p14="http://schemas.microsoft.com/office/powerpoint/2010/main" val="1440871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45D3755-C3E2-975E-DE68-CDECC4B526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8885" y="3499667"/>
            <a:ext cx="4939666" cy="2542810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Introduction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70BD87D-F7DA-961B-4024-A354DC87D1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810595"/>
            <a:ext cx="5198269" cy="3319513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Nous avons travaillé en groupe de trois :</a:t>
            </a:r>
          </a:p>
          <a:p>
            <a:r>
              <a:rPr lang="fr-FR" dirty="0"/>
              <a:t>Moi, </a:t>
            </a:r>
            <a:r>
              <a:rPr lang="fr-FR" b="1" dirty="0"/>
              <a:t>Nikita</a:t>
            </a:r>
            <a:r>
              <a:rPr lang="fr-FR" dirty="0"/>
              <a:t>,</a:t>
            </a:r>
          </a:p>
          <a:p>
            <a:r>
              <a:rPr lang="fr-FR" b="1" dirty="0"/>
              <a:t>Kévin</a:t>
            </a:r>
            <a:r>
              <a:rPr lang="fr-FR" dirty="0"/>
              <a:t>,</a:t>
            </a:r>
          </a:p>
          <a:p>
            <a:r>
              <a:rPr lang="fr-FR" dirty="0"/>
              <a:t>et </a:t>
            </a:r>
            <a:r>
              <a:rPr lang="fr-FR" b="1" dirty="0"/>
              <a:t>Martin</a:t>
            </a:r>
            <a:r>
              <a:rPr lang="fr-FR" dirty="0"/>
              <a:t>.</a:t>
            </a:r>
          </a:p>
          <a:p>
            <a:r>
              <a:rPr lang="fr-FR" dirty="0"/>
              <a:t>Nous avons utilisé des outils modernes pour collaborer : </a:t>
            </a:r>
            <a:r>
              <a:rPr lang="fr-FR" b="1" dirty="0"/>
              <a:t>GitHub</a:t>
            </a:r>
            <a:r>
              <a:rPr lang="fr-FR" dirty="0"/>
              <a:t> pour gérer le code, </a:t>
            </a:r>
            <a:r>
              <a:rPr lang="fr-FR" b="1" dirty="0"/>
              <a:t>Notion</a:t>
            </a:r>
            <a:r>
              <a:rPr lang="fr-FR" dirty="0"/>
              <a:t> pour l’organisation et la documentation, et </a:t>
            </a:r>
            <a:r>
              <a:rPr lang="fr-FR" b="1" dirty="0"/>
              <a:t>Visual Studio Code</a:t>
            </a:r>
            <a:r>
              <a:rPr lang="fr-FR" dirty="0"/>
              <a:t> comme éditeur de code.</a:t>
            </a:r>
          </a:p>
        </p:txBody>
      </p:sp>
      <p:grpSp>
        <p:nvGrpSpPr>
          <p:cNvPr id="19" name="Groupe 18">
            <a:extLst>
              <a:ext uri="{FF2B5EF4-FFF2-40B4-BE49-F238E27FC236}">
                <a16:creationId xmlns:a16="http://schemas.microsoft.com/office/drawing/2014/main" id="{C78CEA4F-D72A-C069-6A51-328B103CA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/>
        </p:nvGrpSpPr>
        <p:grpSpPr bwMode="auto">
          <a:xfrm>
            <a:off x="2050494" y="457201"/>
            <a:ext cx="2305049" cy="2305050"/>
            <a:chOff x="0" y="12289"/>
            <a:chExt cx="3550" cy="3551"/>
          </a:xfrm>
        </p:grpSpPr>
        <p:sp>
          <p:nvSpPr>
            <p:cNvPr id="20" name="Forme libre 19">
              <a:extLst>
                <a:ext uri="{FF2B5EF4-FFF2-40B4-BE49-F238E27FC236}">
                  <a16:creationId xmlns:a16="http://schemas.microsoft.com/office/drawing/2014/main" id="{7E473402-19FD-A5B0-5CB6-E5F3926D3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/>
            </a:p>
          </p:txBody>
        </p:sp>
        <p:sp>
          <p:nvSpPr>
            <p:cNvPr id="21" name="Forme libre 20">
              <a:extLst>
                <a:ext uri="{FF2B5EF4-FFF2-40B4-BE49-F238E27FC236}">
                  <a16:creationId xmlns:a16="http://schemas.microsoft.com/office/drawing/2014/main" id="{879D1CAD-2EA2-9376-7B64-0C3AC590F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/>
            </a:p>
          </p:txBody>
        </p:sp>
        <p:sp>
          <p:nvSpPr>
            <p:cNvPr id="22" name="Forme libre 21">
              <a:extLst>
                <a:ext uri="{FF2B5EF4-FFF2-40B4-BE49-F238E27FC236}">
                  <a16:creationId xmlns:a16="http://schemas.microsoft.com/office/drawing/2014/main" id="{B16F8906-918C-BE0B-A4AB-6A1D48150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rtlCol="0" anchor="t" anchorCtr="0" upright="1">
              <a:noAutofit/>
            </a:bodyPr>
            <a:lstStyle>
              <a:defPPr>
                <a:defRPr lang="fr-FR"/>
              </a:defPPr>
            </a:lstStyle>
            <a:p>
              <a:pPr rtl="0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200312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1633A5-8BE3-D44D-57F3-2EF161376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Vidéo 10" descr="Obturateur d'appareil photo">
            <a:extLst>
              <a:ext uri="{FF2B5EF4-FFF2-40B4-BE49-F238E27FC236}">
                <a16:creationId xmlns:a16="http://schemas.microsoft.com/office/drawing/2014/main" id="{3824D223-225A-EFB0-4C4C-8F468DC3A6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r="43"/>
          <a:stretch>
            <a:fillRect/>
          </a:stretch>
        </p:blipFill>
        <p:spPr>
          <a:xfrm>
            <a:off x="20" y="10"/>
            <a:ext cx="12191980" cy="688053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  <a:noFill/>
        </p:spPr>
      </p:pic>
      <p:sp>
        <p:nvSpPr>
          <p:cNvPr id="9" name="Titre 8">
            <a:extLst>
              <a:ext uri="{FF2B5EF4-FFF2-40B4-BE49-F238E27FC236}">
                <a16:creationId xmlns:a16="http://schemas.microsoft.com/office/drawing/2014/main" id="{5AB6D40A-2A0A-AF3D-8CF7-3ECD37765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9" y="444933"/>
            <a:ext cx="5477479" cy="3291840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Objectif du projet</a:t>
            </a:r>
          </a:p>
        </p:txBody>
      </p:sp>
    </p:spTree>
    <p:extLst>
      <p:ext uri="{BB962C8B-B14F-4D97-AF65-F5344CB8AC3E}">
        <p14:creationId xmlns:p14="http://schemas.microsoft.com/office/powerpoint/2010/main" val="203905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5346ED-721D-85EE-2F1B-A31D0912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10" y="278129"/>
            <a:ext cx="5063490" cy="2354026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Objectif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097449-5B72-ADA0-3B2D-1CBC160D6B9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94360" y="3279579"/>
            <a:ext cx="5044440" cy="2994415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L’objectif de ce projet était de :</a:t>
            </a:r>
          </a:p>
          <a:p>
            <a:r>
              <a:rPr lang="fr-FR" dirty="0"/>
              <a:t>découvrir le langage </a:t>
            </a:r>
            <a:r>
              <a:rPr lang="fr-FR" b="1" dirty="0"/>
              <a:t>Go (</a:t>
            </a:r>
            <a:r>
              <a:rPr lang="fr-FR" b="1" dirty="0" err="1"/>
              <a:t>Golang</a:t>
            </a:r>
            <a:r>
              <a:rPr lang="fr-FR" b="1" dirty="0"/>
              <a:t>)</a:t>
            </a:r>
            <a:r>
              <a:rPr lang="fr-FR" dirty="0"/>
              <a:t>,</a:t>
            </a:r>
            <a:endParaRPr lang="fr-FR"/>
          </a:p>
          <a:p>
            <a:r>
              <a:rPr lang="fr-FR" dirty="0"/>
              <a:t> apprendre à travailler en équipe sur un projet informatique, </a:t>
            </a:r>
            <a:endParaRPr lang="fr-FR"/>
          </a:p>
          <a:p>
            <a:r>
              <a:rPr lang="fr-FR" dirty="0"/>
              <a:t>et surtout créer un petit jeu jouable pour démontrer nos compétences.</a:t>
            </a:r>
            <a:endParaRPr lang="fr-FR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5" name="Vidéo 4" descr="Système électronique">
            <a:extLst>
              <a:ext uri="{FF2B5EF4-FFF2-40B4-BE49-F238E27FC236}">
                <a16:creationId xmlns:a16="http://schemas.microsoft.com/office/drawing/2014/main" id="{E46ED18A-0E43-5016-F2AE-50527F0DFE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2412" r="27263" b="-1"/>
          <a:stretch>
            <a:fillRect/>
          </a:stretch>
        </p:blipFill>
        <p:spPr>
          <a:xfrm>
            <a:off x="6096000" y="10"/>
            <a:ext cx="6118225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8484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D29B5-1B58-809F-FEA7-B82105E94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 rtlCol="0" anchor="b">
            <a:normAutofit/>
          </a:bodyPr>
          <a:lstStyle>
            <a:defPPr>
              <a:defRPr lang="fr-FR"/>
            </a:defPPr>
          </a:lstStyle>
          <a:p>
            <a:r>
              <a:rPr lang="fr-FR" dirty="0"/>
              <a:t>Présentation du jeu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7C3632C-2D2E-7026-33B8-EE42DA4BDB5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59" y="2281918"/>
            <a:ext cx="6787747" cy="3708517"/>
          </a:xfrm>
        </p:spPr>
        <p:txBody>
          <a:bodyPr rtlCol="0">
            <a:normAutofit/>
          </a:bodyPr>
          <a:lstStyle>
            <a:defPPr>
              <a:defRPr lang="fr-FR"/>
            </a:defPPr>
          </a:lstStyle>
          <a:p>
            <a:pPr marL="0" indent="0">
              <a:buNone/>
            </a:pPr>
            <a:r>
              <a:rPr lang="fr-FR" sz="1500"/>
              <a:t>Notre jeu est un </a:t>
            </a:r>
            <a:r>
              <a:rPr lang="fr-FR" sz="1500" b="1"/>
              <a:t>RPG textuel</a:t>
            </a:r>
            <a:r>
              <a:rPr lang="fr-FR" sz="1500"/>
              <a:t> qui se joue entièrement dans le terminal.</a:t>
            </a:r>
          </a:p>
          <a:p>
            <a:pPr marL="0" indent="0">
              <a:buNone/>
            </a:pPr>
            <a:r>
              <a:rPr lang="fr-FR" sz="1500"/>
              <a:t>Le joueur peut :</a:t>
            </a:r>
          </a:p>
          <a:p>
            <a:r>
              <a:rPr lang="fr-FR" sz="1500"/>
              <a:t>Créer un personnage,</a:t>
            </a:r>
          </a:p>
          <a:p>
            <a:r>
              <a:rPr lang="fr-FR" sz="1500"/>
              <a:t>Explorer différents menus,</a:t>
            </a:r>
          </a:p>
          <a:p>
            <a:r>
              <a:rPr lang="fr-FR" sz="1500"/>
              <a:t>Combattre des monstres,</a:t>
            </a:r>
          </a:p>
          <a:p>
            <a:r>
              <a:rPr lang="fr-FR" sz="1500"/>
              <a:t>Acheter des objets chez le marchand,</a:t>
            </a:r>
          </a:p>
          <a:p>
            <a:r>
              <a:rPr lang="fr-FR" sz="1500"/>
              <a:t>Fabriquer de l’équipement chez le forgeron,</a:t>
            </a:r>
          </a:p>
          <a:p>
            <a:r>
              <a:rPr lang="fr-FR" sz="1500"/>
              <a:t>Et faire évoluer son héros.</a:t>
            </a:r>
          </a:p>
        </p:txBody>
      </p:sp>
    </p:spTree>
    <p:extLst>
      <p:ext uri="{BB962C8B-B14F-4D97-AF65-F5344CB8AC3E}">
        <p14:creationId xmlns:p14="http://schemas.microsoft.com/office/powerpoint/2010/main" val="308822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DF4967-A1CC-5B4E-A892-B113BF369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202400"/>
            <a:ext cx="10972800" cy="1570325"/>
          </a:xfrm>
        </p:spPr>
        <p:txBody>
          <a:bodyPr anchor="b">
            <a:normAutofit/>
          </a:bodyPr>
          <a:lstStyle/>
          <a:p>
            <a:r>
              <a:rPr lang="fr-FR" dirty="0"/>
              <a:t>Fonctionnalités principales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93C119D8-94A3-3CF7-871F-6B2535AFF22F}"/>
              </a:ext>
            </a:extLst>
          </p:cNvPr>
          <p:cNvGraphicFramePr>
            <a:graphicFrameLocks noGrp="1"/>
          </p:cNvGraphicFramePr>
          <p:nvPr>
            <p:ph type="tbl" sz="quarter" idx="10"/>
            <p:extLst>
              <p:ext uri="{D42A27DB-BD31-4B8C-83A1-F6EECF244321}">
                <p14:modId xmlns:p14="http://schemas.microsoft.com/office/powerpoint/2010/main" val="3707505398"/>
              </p:ext>
            </p:extLst>
          </p:nvPr>
        </p:nvGraphicFramePr>
        <p:xfrm>
          <a:off x="594360" y="2628629"/>
          <a:ext cx="10972800" cy="36367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9291627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nalisé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72332792_TF78853419_Win32" id="{E939D1AD-245E-4113-B88E-E20D599B2C52}" vid="{B269D645-ADA9-4C84-B6E4-2BDC65D07C9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{78E07B2E-20D2-49A0-A86F-2EC74448D49F}TFd3b75063-ff25-434d-b12c-efeaf07d16c3843f2ce2_win32-4817930b7c4d</Template>
  <TotalTime>32</TotalTime>
  <Words>706</Words>
  <Application>Microsoft Office PowerPoint</Application>
  <PresentationFormat>Grand écran</PresentationFormat>
  <Paragraphs>87</Paragraphs>
  <Slides>15</Slides>
  <Notes>8</Notes>
  <HiddenSlides>0</HiddenSlides>
  <MMClips>6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0" baseType="lpstr">
      <vt:lpstr>Arial</vt:lpstr>
      <vt:lpstr>Calibri</vt:lpstr>
      <vt:lpstr>Franklin Gothic Book</vt:lpstr>
      <vt:lpstr>Franklin Gothic Demi</vt:lpstr>
      <vt:lpstr>Personnalisé</vt:lpstr>
      <vt:lpstr>Projet Red</vt:lpstr>
      <vt:lpstr>Programme</vt:lpstr>
      <vt:lpstr>Objectif du projet</vt:lpstr>
      <vt:lpstr>Introduction</vt:lpstr>
      <vt:lpstr>Introduction</vt:lpstr>
      <vt:lpstr>Objectif du projet</vt:lpstr>
      <vt:lpstr>Objectif du projet</vt:lpstr>
      <vt:lpstr>Présentation du jeu</vt:lpstr>
      <vt:lpstr>Fonctionnalités principales</vt:lpstr>
      <vt:lpstr>Répartition des rôles</vt:lpstr>
      <vt:lpstr>Processus de développement</vt:lpstr>
      <vt:lpstr>Démonstration du jeu (partie la plus importante)</vt:lpstr>
      <vt:lpstr>Points techniques intéressants</vt:lpstr>
      <vt:lpstr>Ce que nous avons appris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Nikita Petrenko</dc:creator>
  <cp:lastModifiedBy>Nikita Petrenko</cp:lastModifiedBy>
  <cp:revision>1</cp:revision>
  <dcterms:created xsi:type="dcterms:W3CDTF">2025-09-17T10:09:54Z</dcterms:created>
  <dcterms:modified xsi:type="dcterms:W3CDTF">2025-09-17T10:42:22Z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